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GIF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tags" Target="../tags/tag1.xml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155" y="-30257"/>
            <a:ext cx="12488684" cy="7156013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062" y="0"/>
            <a:ext cx="1175718" cy="1099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5" y="3219450"/>
            <a:ext cx="3457575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12</cp:revision>
  <dcterms:created xsi:type="dcterms:W3CDTF">2024-04-11T10:26:00Z</dcterms:created>
  <dcterms:modified xsi:type="dcterms:W3CDTF">2024-07-11T18:09:17Z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