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859" y="1884868"/>
            <a:ext cx="2308891" cy="3088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7"/>
          <a:stretch/>
        </p:blipFill>
        <p:spPr>
          <a:xfrm>
            <a:off x="5050973" y="1085551"/>
            <a:ext cx="2273556" cy="4533258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4" y="2198380"/>
            <a:ext cx="3215681" cy="24117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8097"/>
          <a:stretch/>
        </p:blipFill>
        <p:spPr>
          <a:xfrm>
            <a:off x="5107754" y="2102402"/>
            <a:ext cx="2878551" cy="265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235" y="1824162"/>
            <a:ext cx="2534719" cy="30571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80" y="1933505"/>
            <a:ext cx="2868974" cy="28689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5280" y="2257362"/>
            <a:ext cx="2533366" cy="253336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6"/>
          <a:stretch/>
        </p:blipFill>
        <p:spPr>
          <a:xfrm>
            <a:off x="821859" y="1884868"/>
            <a:ext cx="2126545" cy="3452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526" y="1843414"/>
            <a:ext cx="3190669" cy="319066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02" y="1824162"/>
            <a:ext cx="2993878" cy="29938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379" y="1325864"/>
            <a:ext cx="3669310" cy="366931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0608" y="2041688"/>
            <a:ext cx="2972842" cy="29728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113706" y="1996368"/>
            <a:ext cx="2708133" cy="2708133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802" y="1691141"/>
            <a:ext cx="3403543" cy="340354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230" y="1945536"/>
            <a:ext cx="3157018" cy="315701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FB05BBE-3645-6A41-027C-DE20B7A81734}"/>
              </a:ext>
            </a:extLst>
          </p:cNvPr>
          <p:cNvGrpSpPr/>
          <p:nvPr/>
        </p:nvGrpSpPr>
        <p:grpSpPr>
          <a:xfrm>
            <a:off x="615828" y="1558382"/>
            <a:ext cx="2958011" cy="3369248"/>
            <a:chOff x="8293002" y="1085551"/>
            <a:chExt cx="3289496" cy="374681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327BF86-465C-B368-0A19-2ECD9E442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3002" y="1085551"/>
              <a:ext cx="2952750" cy="295275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C467410-5FE7-CAA9-5A81-9E8E98E65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9748" y="1879619"/>
              <a:ext cx="2952750" cy="2952750"/>
            </a:xfrm>
            <a:prstGeom prst="rect">
              <a:avLst/>
            </a:prstGeom>
          </p:spPr>
        </p:pic>
      </p:grpSp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23882" y="2130272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24076" y="1175474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76914" y="3429000"/>
            <a:ext cx="30575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DD648F-84F2-495A-AA19-D055F4427D76}"/>
</file>

<file path=customXml/itemProps2.xml><?xml version="1.0" encoding="utf-8"?>
<ds:datastoreItem xmlns:ds="http://schemas.openxmlformats.org/officeDocument/2006/customXml" ds:itemID="{79BDD8B6-43A9-4F19-8696-A0B4E17D5EE5}"/>
</file>

<file path=customXml/itemProps3.xml><?xml version="1.0" encoding="utf-8"?>
<ds:datastoreItem xmlns:ds="http://schemas.openxmlformats.org/officeDocument/2006/customXml" ds:itemID="{28377800-DA4F-49FE-BB5C-71A24D029CAC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2025-02-12T11:33:16Z</dcterms:created>
  <dcterms:modified xsi:type="dcterms:W3CDTF">2025-03-01T12:04:53Z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