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>
        <p:scale>
          <a:sx n="75" d="100"/>
          <a:sy n="75" d="100"/>
        </p:scale>
        <p:origin x="12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D9F3-6F6C-49CE-BB90-9D137E6E6F6E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ACE1-231D-42CA-9DE4-73147141EF9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847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4ACE1-231D-42CA-9DE4-73147141EF9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8302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57631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    </a:t>
                </a:r>
                <a:r>
                  <a:rPr lang="ru-RU" sz="2400" b="1" dirty="0" err="1"/>
                  <a:t>Бізон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76632" y="1461141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04443" y="4698009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Динозавр </a:t>
              </a: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11829" y="1247812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85661" y="3941393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Динозавр</a:t>
              </a: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807152" y="1339954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63762" y="3865583"/>
              <a:ext cx="832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Змія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860" y="2503833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891300" y="1363658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53054" y="3919955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Зебра</a:t>
              </a: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25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08394" y="1356905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567796" y="3981560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err="1"/>
                <a:t>Змія</a:t>
              </a:r>
              <a:endParaRPr lang="ru-RU" sz="2000" b="1" dirty="0"/>
            </a:p>
          </p:txBody>
        </p:sp>
      </p:grpSp>
      <p:pic>
        <p:nvPicPr>
          <p:cNvPr id="9" name="Рисунок 8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DDE0674-2599-58BB-4314-183E09088C3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3" y="2362836"/>
            <a:ext cx="2573417" cy="25734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66B00-7AF6-3404-C992-746347AB932A}"/>
              </a:ext>
            </a:extLst>
          </p:cNvPr>
          <p:cNvGrpSpPr/>
          <p:nvPr/>
        </p:nvGrpSpPr>
        <p:grpSpPr>
          <a:xfrm>
            <a:off x="3808026" y="1247812"/>
            <a:ext cx="4060294" cy="4279914"/>
            <a:chOff x="6219054" y="4413536"/>
            <a:chExt cx="4060294" cy="4279914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09B076D-8311-E66B-7D63-FEFAE9676E83}"/>
                </a:ext>
              </a:extLst>
            </p:cNvPr>
            <p:cNvGrpSpPr/>
            <p:nvPr/>
          </p:nvGrpSpPr>
          <p:grpSpPr>
            <a:xfrm>
              <a:off x="6219054" y="4413536"/>
              <a:ext cx="4060294" cy="4279914"/>
              <a:chOff x="6322560" y="633336"/>
              <a:chExt cx="4260765" cy="4279914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4E494C1-EE43-3B85-154E-50FF1748D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560" y="633336"/>
                <a:ext cx="4260765" cy="4279914"/>
              </a:xfrm>
              <a:prstGeom prst="rect">
                <a:avLst/>
              </a:prstGeom>
            </p:spPr>
          </p:pic>
          <p:pic>
            <p:nvPicPr>
              <p:cNvPr id="13" name="трбка 3Рисунок 61">
                <a:extLst>
                  <a:ext uri="{FF2B5EF4-FFF2-40B4-BE49-F238E27FC236}">
                    <a16:creationId xmlns:a16="http://schemas.microsoft.com/office/drawing/2014/main" id="{0B78642D-A8F3-65AC-E761-609B1D8262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8112266" y="3809680"/>
                <a:ext cx="768251" cy="73147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3D838E-669E-DBB2-67FA-892811C480C6}"/>
                  </a:ext>
                </a:extLst>
              </p:cNvPr>
              <p:cNvSpPr txBox="1"/>
              <p:nvPr/>
            </p:nvSpPr>
            <p:spPr>
              <a:xfrm>
                <a:off x="7853521" y="3291720"/>
                <a:ext cx="1453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/>
                  <a:t>Зозуля</a:t>
                </a:r>
              </a:p>
            </p:txBody>
          </p:sp>
        </p:grpSp>
        <p:pic>
          <p:nvPicPr>
            <p:cNvPr id="10" name="Рисунок 9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7770223C-A64A-A083-9E12-EFA9F2549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013" y="5366866"/>
              <a:ext cx="1836477" cy="1836477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08" y="1472442"/>
            <a:ext cx="3815356" cy="3815356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0988" y="3580448"/>
            <a:ext cx="28956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2024-08-13T18:15:50Z</dcterms:created>
  <dcterms:modified xsi:type="dcterms:W3CDTF">2024-11-28T09:10:45Z</dcterms:modified>
</cp:coreProperties>
</file>