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media/audio2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3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microsoft.com/office/2007/relationships/hdphoto" Target="../media/image9.wdp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tags" Target="../tags/tag1.xml"/><Relationship Id="rId13" Type="http://schemas.openxmlformats.org/officeDocument/2006/relationships/image" Target="../media/image12.png"/><Relationship Id="rId14" Type="http://schemas.openxmlformats.org/officeDocument/2006/relationships/audio" Target="../media/audio1.wav"/><Relationship Id="rId15" Type="http://schemas.openxmlformats.org/officeDocument/2006/relationships/audio" Target="../media/audio2.wav"/><Relationship Id="rId16" Type="http://schemas.openxmlformats.org/officeDocument/2006/relationships/slideLayout" Target="../slideLayouts/slideLayout7.xml"/><Relationship Id="rId17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3" name="Группа 22"/>
          <p:cNvGrpSpPr/>
          <p:nvPr/>
        </p:nvGrpSpPr>
        <p:grpSpPr>
          <a:xfrm>
            <a:off x="4150138" y="3031791"/>
            <a:ext cx="3807966" cy="3430048"/>
            <a:chOff x="3537382" y="2986376"/>
            <a:chExt cx="3807966" cy="3430048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68181">
              <a:off x="3537382" y="2987423"/>
              <a:ext cx="3257098" cy="3429001"/>
            </a:xfrm>
            <a:prstGeom prst="rect">
              <a:avLst/>
            </a:prstGeom>
          </p:spPr>
        </p:pic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86167">
              <a:off x="4088250" y="2986376"/>
              <a:ext cx="3257098" cy="3429001"/>
            </a:xfrm>
            <a:prstGeom prst="rect">
              <a:avLst/>
            </a:prstGeom>
          </p:spPr>
        </p:pic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58104" y="2671123"/>
            <a:ext cx="3102851" cy="4278257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6856" y="-41639"/>
            <a:ext cx="1121761" cy="104250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536" y="608813"/>
            <a:ext cx="2038301" cy="19619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15" y="931864"/>
            <a:ext cx="1419858" cy="136069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2831" y="608813"/>
            <a:ext cx="2038300" cy="196192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1562" y="608813"/>
            <a:ext cx="2038301" cy="1961924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2196" y="608813"/>
            <a:ext cx="2038301" cy="196192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459" y="877083"/>
            <a:ext cx="1369754" cy="141284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308" y="1069867"/>
            <a:ext cx="1586902" cy="122269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196" y="577321"/>
            <a:ext cx="1897399" cy="189739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138" y="597867"/>
            <a:ext cx="1419858" cy="182553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025" y="569021"/>
            <a:ext cx="1419858" cy="182553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386" y="464398"/>
            <a:ext cx="1419858" cy="182553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583" y="468775"/>
            <a:ext cx="1419858" cy="1825532"/>
          </a:xfrm>
          <a:prstGeom prst="rect">
            <a:avLst/>
          </a:prstGeom>
        </p:spPr>
      </p:pic>
      <p:pic>
        <p:nvPicPr>
          <p:cNvPr id="69" name="Picture 68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28600" y="3064510"/>
            <a:ext cx="3676649" cy="3714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Times New Roman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Тараканова</dc:creator>
  <cp:lastModifiedBy>yanag</cp:lastModifiedBy>
  <cp:revision>23</cp:revision>
  <dcterms:created xsi:type="dcterms:W3CDTF">2024-03-03T16:53:00Z</dcterms:created>
  <dcterms:modified xsi:type="dcterms:W3CDTF">2024-07-16T12:50:57Z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B3B27E8323BD4D228321C73811414EF3_12</vt:lpwstr>
  </property>
  <property fmtid="{D5CDD505-2E9C-101B-9397-08002B2CF9AE}" pid="3" name="KSOProductBuildVer">
    <vt:lpwstr>1033-12.2.0.17153</vt:lpwstr>
  </property>
</Properties>
</file>