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94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21A81"/>
    <a:srgbClr val="4AACD9"/>
    <a:srgbClr val="5FAF4C"/>
    <a:srgbClr val="EEE854"/>
    <a:srgbClr val="EA432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81" d="100"/>
          <a:sy n="81" d="100"/>
        </p:scale>
        <p:origin x="75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notesMaster" Target="notesMasters/notesMaster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43B27DC-3800-42DA-955F-166FEE535716}" type="datetimeFigureOut">
              <a:rPr lang="uk-UA" smtClean="0"/>
              <a:t>30.11.2024</a:t>
            </a:fld>
            <a:endParaRPr lang="uk-UA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uk-UA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64FC057-C1B0-43C6-9F69-E0F94FE45847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130185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C94137A-2995-68E0-4AD5-450BF4AE863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08EB7407-7137-625E-85CD-6114A4E1A6C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858366E-C0FE-C05B-F555-55A13C295D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578050-3B78-4BBC-9D0E-FA756B2045E6}" type="datetimeFigureOut">
              <a:rPr lang="ru-RU" smtClean="0"/>
              <a:t>30.11.2024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7973269-1C30-BE0A-0A1F-C7F48B668B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E48B0D9-674F-32BC-A76F-16C7E408C8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41B974-C77A-42C1-B669-FC3EA82CC6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015940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787745F-ED04-37E9-EEB8-F5A78708C8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35B2D0D4-7A7C-376A-AD76-623FDACAEB1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B548F4F-2592-3A4E-E9F8-C49A1877AF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578050-3B78-4BBC-9D0E-FA756B2045E6}" type="datetimeFigureOut">
              <a:rPr lang="ru-RU" smtClean="0"/>
              <a:t>30.11.2024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5EBAC41-A9BD-A9B5-C577-D90F2E2D49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F007CD9-DC1B-0714-68B4-0877DC5EBD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41B974-C77A-42C1-B669-FC3EA82CC6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870309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25AB97D0-72B1-84FB-BDD2-A144308AF62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2E6D5814-B018-5F6C-24CA-5C4C298E069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0F64FB0-63EB-8020-1788-2164B9EE0B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578050-3B78-4BBC-9D0E-FA756B2045E6}" type="datetimeFigureOut">
              <a:rPr lang="ru-RU" smtClean="0"/>
              <a:t>30.11.2024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EA18158-2059-1568-5F17-B9F3214FF8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64D1EC7-17B7-714E-1B99-5ACCEB6614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41B974-C77A-42C1-B669-FC3EA82CC6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737688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DCE341D-7237-DEE0-E8EC-F7839A3D19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BC6AE4E-3795-140F-688B-F31577E160B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D9D67A9-F988-A08E-4AE8-D58B51DF1E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578050-3B78-4BBC-9D0E-FA756B2045E6}" type="datetimeFigureOut">
              <a:rPr lang="ru-RU" smtClean="0"/>
              <a:t>30.11.2024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42223F5-3091-2EE5-7568-F2EBA41E46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271CFFB-C73C-6574-1465-6E8870E385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41B974-C77A-42C1-B669-FC3EA82CC6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934865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3F0C0E1-8E72-C0DC-5D86-AF65ECBC2D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A53300E6-D174-F6D9-599C-375E6E90F1D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E503EC5-45A6-080F-2470-CAE2CBCA4F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578050-3B78-4BBC-9D0E-FA756B2045E6}" type="datetimeFigureOut">
              <a:rPr lang="ru-RU" smtClean="0"/>
              <a:t>30.11.2024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BFE6FD6-0F0C-A012-0E29-67DCF5FAF8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BDE15A5-FB5E-E2F5-8F00-00B49AB26A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41B974-C77A-42C1-B669-FC3EA82CC6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19446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C215523-1C87-2D6E-4E89-A7D8C69C99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5E751DA-6CC0-8AED-1D6D-6159F34E3DE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5D440C62-AE1C-EE75-E41D-246501DBD50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7BC04469-D0EB-8E74-AA16-CA5D844B82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578050-3B78-4BBC-9D0E-FA756B2045E6}" type="datetimeFigureOut">
              <a:rPr lang="ru-RU" smtClean="0"/>
              <a:t>30.11.2024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A0259F4A-FA01-8EC6-1B2B-E56BC4A6A1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B2026F1A-4F78-FD41-3099-E04883F592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41B974-C77A-42C1-B669-FC3EA82CC6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837523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7561E4C-1409-1C7B-31EA-EC1803156C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98FC94AF-71DB-AF61-E117-4502A2D659E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1ACDA831-9EB2-B91E-10D4-F121DBDC53D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66D94E8B-D4D8-2C2C-A628-1A4C9EAFDA0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87374619-8585-B3B4-E531-12B35007701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98E35D4B-59A4-4DF2-7B4B-F33CB4DF50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578050-3B78-4BBC-9D0E-FA756B2045E6}" type="datetimeFigureOut">
              <a:rPr lang="ru-RU" smtClean="0"/>
              <a:t>30.11.2024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A8D46C4B-4760-3A9B-4AEE-165D89AC0A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0F48BF7C-60F0-27E1-F406-0AD6AAC075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41B974-C77A-42C1-B669-FC3EA82CC6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903950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4F5FB88-9113-E585-6394-9898E08961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EC8CEC02-166E-6706-22EA-FD6ADB8194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578050-3B78-4BBC-9D0E-FA756B2045E6}" type="datetimeFigureOut">
              <a:rPr lang="ru-RU" smtClean="0"/>
              <a:t>30.11.2024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AAB3D783-10FA-A4BF-542F-CA32FE1FB9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7231F960-9C75-3BEC-D237-1E998CA903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41B974-C77A-42C1-B669-FC3EA82CC6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41018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47502900-21BE-F248-6F18-E885ABA42D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578050-3B78-4BBC-9D0E-FA756B2045E6}" type="datetimeFigureOut">
              <a:rPr lang="ru-RU" smtClean="0"/>
              <a:t>30.11.2024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AB15E3DB-9584-5BCE-0DF2-ADECFE3F72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0DC87A81-B4BC-C47B-C19F-E38ADD25B2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41B974-C77A-42C1-B669-FC3EA82CC6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444694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ACE2002-FC9F-2E53-DE4D-7776F9A378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40983C4-F490-A627-7075-EFA688DE89F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9A99123C-4804-E1D7-3716-B502A089DCB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B6C6C352-B4DA-D650-5B05-F088B7B48D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578050-3B78-4BBC-9D0E-FA756B2045E6}" type="datetimeFigureOut">
              <a:rPr lang="ru-RU" smtClean="0"/>
              <a:t>30.11.2024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3B7A0325-8822-6BA0-D310-A5502B3869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CDF88D26-0E6B-66B3-E7EC-CF1E6D5767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41B974-C77A-42C1-B669-FC3EA82CC6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623716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2666A51-A986-BFAD-90FB-50F3FD7FD2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CFBF8FD0-59D7-7A17-9B0B-B4ED9E92E68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BD19D42D-7E8F-AA2D-9C08-E5DF8F8CC90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CC25CB05-5911-A326-EE74-C9574CCFD0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578050-3B78-4BBC-9D0E-FA756B2045E6}" type="datetimeFigureOut">
              <a:rPr lang="ru-RU" smtClean="0"/>
              <a:t>30.11.2024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E4C3C477-6FE2-9721-3EDC-22A1EDA10F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4344043D-792C-FE9A-B1B3-C00D1749FE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41B974-C77A-42C1-B669-FC3EA82CC6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17300717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A4D6CE1-EEA1-8493-E08E-BFE71EB55B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904F965B-313A-B06F-5996-6FFAA05E768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EB7F606-A93A-9C71-4FEC-B100B3B9B3C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578050-3B78-4BBC-9D0E-FA756B2045E6}" type="datetimeFigureOut">
              <a:rPr lang="ru-RU" smtClean="0"/>
              <a:t>30.11.2024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9ABAD2B-F51D-4F1B-31F1-EAC1A869958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FDC8842-7FC3-1F87-AD95-527B1768016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41B974-C77A-42C1-B669-FC3EA82CC6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996248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Relationship Id="rId15" Type="http://schemas.openxmlformats.org/officeDocument/2006/relationships/image" Target="../media/image14.png"/><Relationship Id="rId16" Type="http://schemas.openxmlformats.org/officeDocument/2006/relationships/image" Target="../media/image15.png"/><Relationship Id="rId17" Type="http://schemas.openxmlformats.org/officeDocument/2006/relationships/image" Target="../media/image16.png"/><Relationship Id="rId18" Type="http://schemas.openxmlformats.org/officeDocument/2006/relationships/image" Target="../media/image17.png"/><Relationship Id="rId19" Type="http://schemas.openxmlformats.org/officeDocument/2006/relationships/image" Target="../media/image18.png"/><Relationship Id="rId20" Type="http://schemas.openxmlformats.org/officeDocument/2006/relationships/image" Target="../media/image19.png"/><Relationship Id="rId21" Type="http://schemas.openxmlformats.org/officeDocument/2006/relationships/image" Target="../media/image20.png"/><Relationship Id="rId22" Type="http://schemas.openxmlformats.org/officeDocument/2006/relationships/image" Target="../media/image21.png"/><Relationship Id="rId23" Type="http://schemas.openxmlformats.org/officeDocument/2006/relationships/image" Target="../media/image22.png"/><Relationship Id="rId24" Type="http://schemas.openxmlformats.org/officeDocument/2006/relationships/image" Target="../media/image23.png"/><Relationship Id="rId25" Type="http://schemas.openxmlformats.org/officeDocument/2006/relationships/image" Target="../media/image24.png"/><Relationship Id="rId26" Type="http://schemas.openxmlformats.org/officeDocument/2006/relationships/image" Target="../media/image2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" name="Рисунок 52">
            <a:extLst>
              <a:ext uri="{FF2B5EF4-FFF2-40B4-BE49-F238E27FC236}">
                <a16:creationId xmlns:a16="http://schemas.microsoft.com/office/drawing/2014/main" id="{4602296E-5328-18B4-CF6E-3649228372C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96921E67-A38B-7ADA-E01C-0326FAE7240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085162" y="5799386"/>
            <a:ext cx="890093" cy="969348"/>
          </a:xfrm>
          <a:prstGeom prst="rect">
            <a:avLst/>
          </a:prstGeom>
        </p:spPr>
      </p:pic>
      <p:sp>
        <p:nvSpPr>
          <p:cNvPr id="4" name="Прямоугольник: скругленные углы 3">
            <a:extLst>
              <a:ext uri="{FF2B5EF4-FFF2-40B4-BE49-F238E27FC236}">
                <a16:creationId xmlns:a16="http://schemas.microsoft.com/office/drawing/2014/main" id="{76C40FC7-AEB6-C1B0-7A05-24D3A50A59E0}"/>
              </a:ext>
            </a:extLst>
          </p:cNvPr>
          <p:cNvSpPr/>
          <p:nvPr/>
        </p:nvSpPr>
        <p:spPr>
          <a:xfrm>
            <a:off x="62853" y="691144"/>
            <a:ext cx="8052582" cy="517008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DE6D1384-F14E-F29D-14EB-4C4E1706F37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7720" y="1076457"/>
            <a:ext cx="1778554" cy="1778554"/>
          </a:xfrm>
          <a:prstGeom prst="rect">
            <a:avLst/>
          </a:prstGeom>
        </p:spPr>
      </p:pic>
      <p:pic>
        <p:nvPicPr>
          <p:cNvPr id="31" name="Рисунок 30">
            <a:extLst>
              <a:ext uri="{FF2B5EF4-FFF2-40B4-BE49-F238E27FC236}">
                <a16:creationId xmlns:a16="http://schemas.microsoft.com/office/drawing/2014/main" id="{E8266F32-C631-BAD9-1F6E-AC17C2A804F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396650" y="1377273"/>
            <a:ext cx="1739809" cy="1739809"/>
          </a:xfrm>
          <a:prstGeom prst="rect">
            <a:avLst/>
          </a:prstGeom>
        </p:spPr>
      </p:pic>
      <p:pic>
        <p:nvPicPr>
          <p:cNvPr id="32" name="Рисунок 31">
            <a:extLst>
              <a:ext uri="{FF2B5EF4-FFF2-40B4-BE49-F238E27FC236}">
                <a16:creationId xmlns:a16="http://schemas.microsoft.com/office/drawing/2014/main" id="{49AB0710-85C5-FB53-FB4D-D544E21262F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9832" y="570618"/>
            <a:ext cx="1840184" cy="1840184"/>
          </a:xfrm>
          <a:prstGeom prst="rect">
            <a:avLst/>
          </a:prstGeom>
        </p:spPr>
      </p:pic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id="{BEC686AC-14B2-9912-1D00-B68DBABB1460}"/>
              </a:ext>
            </a:extLst>
          </p:cNvPr>
          <p:cNvSpPr/>
          <p:nvPr/>
        </p:nvSpPr>
        <p:spPr>
          <a:xfrm>
            <a:off x="2979927" y="1732236"/>
            <a:ext cx="481661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endParaRPr lang="ru-RU" sz="5400" b="1" cap="none" spc="0" dirty="0">
              <a:ln w="12700">
                <a:solidFill>
                  <a:schemeClr val="accent1"/>
                </a:solidFill>
                <a:prstDash val="solid"/>
              </a:ln>
              <a:solidFill>
                <a:srgbClr val="FF0000"/>
              </a:solidFill>
              <a:effectLst>
                <a:outerShdw dist="38100" dir="2640000" algn="bl" rotWithShape="0">
                  <a:schemeClr val="accent1"/>
                </a:outerShdw>
              </a:effectLst>
            </a:endParaRPr>
          </a:p>
        </p:txBody>
      </p:sp>
      <p:pic>
        <p:nvPicPr>
          <p:cNvPr id="33" name="Рисунок 32">
            <a:extLst>
              <a:ext uri="{FF2B5EF4-FFF2-40B4-BE49-F238E27FC236}">
                <a16:creationId xmlns:a16="http://schemas.microsoft.com/office/drawing/2014/main" id="{9780E559-20F9-A7C7-347B-EC7CC0767555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694600" y="1995366"/>
            <a:ext cx="1556276" cy="1556276"/>
          </a:xfrm>
          <a:prstGeom prst="rect">
            <a:avLst/>
          </a:prstGeom>
        </p:spPr>
      </p:pic>
      <p:pic>
        <p:nvPicPr>
          <p:cNvPr id="34" name="Рисунок 33">
            <a:extLst>
              <a:ext uri="{FF2B5EF4-FFF2-40B4-BE49-F238E27FC236}">
                <a16:creationId xmlns:a16="http://schemas.microsoft.com/office/drawing/2014/main" id="{01E07FBF-1C5B-6910-DFA2-7A4A1804960C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629306"/>
            <a:ext cx="1716831" cy="1716831"/>
          </a:xfrm>
          <a:prstGeom prst="rect">
            <a:avLst/>
          </a:prstGeom>
        </p:spPr>
      </p:pic>
      <p:sp>
        <p:nvSpPr>
          <p:cNvPr id="22" name="Прямоугольник 21">
            <a:extLst>
              <a:ext uri="{FF2B5EF4-FFF2-40B4-BE49-F238E27FC236}">
                <a16:creationId xmlns:a16="http://schemas.microsoft.com/office/drawing/2014/main" id="{90E416FD-44F7-1DD2-CF02-DE8388ECDEB9}"/>
              </a:ext>
            </a:extLst>
          </p:cNvPr>
          <p:cNvSpPr/>
          <p:nvPr/>
        </p:nvSpPr>
        <p:spPr>
          <a:xfrm>
            <a:off x="5825806" y="954309"/>
            <a:ext cx="438218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endParaRPr lang="ru-RU" sz="5400" b="1" cap="none" spc="0" dirty="0">
              <a:ln w="12700">
                <a:solidFill>
                  <a:schemeClr val="accent1"/>
                </a:solidFill>
                <a:prstDash val="solid"/>
              </a:ln>
              <a:solidFill>
                <a:srgbClr val="FF0000"/>
              </a:solidFill>
              <a:effectLst>
                <a:outerShdw dist="38100" dir="2640000" algn="bl" rotWithShape="0">
                  <a:schemeClr val="accent1"/>
                </a:outerShdw>
              </a:effectLst>
            </a:endParaRPr>
          </a:p>
        </p:txBody>
      </p:sp>
      <p:sp>
        <p:nvSpPr>
          <p:cNvPr id="26" name="Овал 25">
            <a:extLst>
              <a:ext uri="{FF2B5EF4-FFF2-40B4-BE49-F238E27FC236}">
                <a16:creationId xmlns:a16="http://schemas.microsoft.com/office/drawing/2014/main" id="{1D4FD1AD-2AC0-E21E-D8A0-09F6CDD510F5}"/>
              </a:ext>
            </a:extLst>
          </p:cNvPr>
          <p:cNvSpPr/>
          <p:nvPr/>
        </p:nvSpPr>
        <p:spPr>
          <a:xfrm>
            <a:off x="6301411" y="2586163"/>
            <a:ext cx="337352" cy="313160"/>
          </a:xfrm>
          <a:prstGeom prst="ellipse">
            <a:avLst/>
          </a:prstGeom>
          <a:solidFill>
            <a:srgbClr val="4AACD9"/>
          </a:solidFill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23" name="Овал 22">
            <a:extLst>
              <a:ext uri="{FF2B5EF4-FFF2-40B4-BE49-F238E27FC236}">
                <a16:creationId xmlns:a16="http://schemas.microsoft.com/office/drawing/2014/main" id="{C8DD86C6-AD3A-AB0C-E777-7AADF517385E}"/>
              </a:ext>
            </a:extLst>
          </p:cNvPr>
          <p:cNvSpPr/>
          <p:nvPr/>
        </p:nvSpPr>
        <p:spPr>
          <a:xfrm>
            <a:off x="1568192" y="797729"/>
            <a:ext cx="337352" cy="313160"/>
          </a:xfrm>
          <a:prstGeom prst="ellipse">
            <a:avLst/>
          </a:prstGeom>
          <a:solidFill>
            <a:srgbClr val="EA4320"/>
          </a:solidFill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25" name="Овал 24">
            <a:extLst>
              <a:ext uri="{FF2B5EF4-FFF2-40B4-BE49-F238E27FC236}">
                <a16:creationId xmlns:a16="http://schemas.microsoft.com/office/drawing/2014/main" id="{7DDFDCCC-3893-2A6D-9E32-A800C6820AEF}"/>
              </a:ext>
            </a:extLst>
          </p:cNvPr>
          <p:cNvSpPr/>
          <p:nvPr/>
        </p:nvSpPr>
        <p:spPr>
          <a:xfrm>
            <a:off x="4419108" y="854571"/>
            <a:ext cx="337352" cy="313160"/>
          </a:xfrm>
          <a:prstGeom prst="ellipse">
            <a:avLst/>
          </a:prstGeom>
          <a:solidFill>
            <a:srgbClr val="5FAF4C"/>
          </a:solidFill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27" name="Овал 26">
            <a:extLst>
              <a:ext uri="{FF2B5EF4-FFF2-40B4-BE49-F238E27FC236}">
                <a16:creationId xmlns:a16="http://schemas.microsoft.com/office/drawing/2014/main" id="{CE1A9B56-E217-75F4-DBB2-64874F80AF65}"/>
              </a:ext>
            </a:extLst>
          </p:cNvPr>
          <p:cNvSpPr/>
          <p:nvPr/>
        </p:nvSpPr>
        <p:spPr>
          <a:xfrm>
            <a:off x="7495057" y="913586"/>
            <a:ext cx="337352" cy="313160"/>
          </a:xfrm>
          <a:prstGeom prst="ellipse">
            <a:avLst/>
          </a:prstGeom>
          <a:solidFill>
            <a:srgbClr val="921A81"/>
          </a:solidFill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grpSp>
        <p:nvGrpSpPr>
          <p:cNvPr id="43" name="Группа 42">
            <a:extLst>
              <a:ext uri="{FF2B5EF4-FFF2-40B4-BE49-F238E27FC236}">
                <a16:creationId xmlns:a16="http://schemas.microsoft.com/office/drawing/2014/main" id="{90214AE4-1807-E722-7E0E-EEA398046FFB}"/>
              </a:ext>
            </a:extLst>
          </p:cNvPr>
          <p:cNvGrpSpPr/>
          <p:nvPr/>
        </p:nvGrpSpPr>
        <p:grpSpPr>
          <a:xfrm>
            <a:off x="108544" y="1280325"/>
            <a:ext cx="1448254" cy="1539784"/>
            <a:chOff x="345539" y="801123"/>
            <a:chExt cx="1573635" cy="1585358"/>
          </a:xfrm>
        </p:grpSpPr>
        <p:pic>
          <p:nvPicPr>
            <p:cNvPr id="7" name="Picture 2" descr="Разложи по цвету - синий трактор – Smart Kids Lapbooks">
              <a:extLst>
                <a:ext uri="{FF2B5EF4-FFF2-40B4-BE49-F238E27FC236}">
                  <a16:creationId xmlns:a16="http://schemas.microsoft.com/office/drawing/2014/main" id="{712628CB-C7A3-A4ED-F6F8-09EDFAA9D79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041" t="13876" r="67543" b="64763"/>
            <a:stretch>
              <a:fillRect/>
            </a:stretch>
          </p:blipFill>
          <p:spPr bwMode="auto">
            <a:xfrm flipH="1">
              <a:off x="345539" y="801123"/>
              <a:ext cx="1573635" cy="158535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2" name="Рисунок 41">
              <a:extLst>
                <a:ext uri="{FF2B5EF4-FFF2-40B4-BE49-F238E27FC236}">
                  <a16:creationId xmlns:a16="http://schemas.microsoft.com/office/drawing/2014/main" id="{D695ACF7-8D2D-503C-4A79-77FE6FEF6734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666211" y="1482822"/>
              <a:ext cx="868375" cy="808830"/>
            </a:xfrm>
            <a:prstGeom prst="rect">
              <a:avLst/>
            </a:prstGeom>
          </p:spPr>
        </p:pic>
      </p:grpSp>
      <p:grpSp>
        <p:nvGrpSpPr>
          <p:cNvPr id="45" name="Группа 44">
            <a:extLst>
              <a:ext uri="{FF2B5EF4-FFF2-40B4-BE49-F238E27FC236}">
                <a16:creationId xmlns:a16="http://schemas.microsoft.com/office/drawing/2014/main" id="{51D686E5-8A17-3818-EE2A-CFFC3FE8721A}"/>
              </a:ext>
            </a:extLst>
          </p:cNvPr>
          <p:cNvGrpSpPr/>
          <p:nvPr/>
        </p:nvGrpSpPr>
        <p:grpSpPr>
          <a:xfrm>
            <a:off x="1166321" y="1796817"/>
            <a:ext cx="2044171" cy="2100499"/>
            <a:chOff x="1531831" y="2086058"/>
            <a:chExt cx="1925116" cy="2091016"/>
          </a:xfrm>
        </p:grpSpPr>
        <p:pic>
          <p:nvPicPr>
            <p:cNvPr id="11" name="Picture 2" descr="Разложи по цвету - синий трактор – Smart Kids Lapbooks">
              <a:extLst>
                <a:ext uri="{FF2B5EF4-FFF2-40B4-BE49-F238E27FC236}">
                  <a16:creationId xmlns:a16="http://schemas.microsoft.com/office/drawing/2014/main" id="{67A5E350-D047-E748-4837-162F1E7D848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1290" t="12805" r="48296" b="64761"/>
            <a:stretch>
              <a:fillRect/>
            </a:stretch>
          </p:blipFill>
          <p:spPr bwMode="auto">
            <a:xfrm flipH="1">
              <a:off x="1531831" y="2086058"/>
              <a:ext cx="1925116" cy="20910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4" name="Рисунок 43">
              <a:extLst>
                <a:ext uri="{FF2B5EF4-FFF2-40B4-BE49-F238E27FC236}">
                  <a16:creationId xmlns:a16="http://schemas.microsoft.com/office/drawing/2014/main" id="{7EB29699-7414-E216-79EF-724A1B1318AF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/>
            <a:stretch>
              <a:fillRect/>
            </a:stretch>
          </p:blipFill>
          <p:spPr>
            <a:xfrm>
              <a:off x="2006815" y="3053197"/>
              <a:ext cx="1021533" cy="969590"/>
            </a:xfrm>
            <a:prstGeom prst="rect">
              <a:avLst/>
            </a:prstGeom>
          </p:spPr>
        </p:pic>
      </p:grpSp>
      <p:grpSp>
        <p:nvGrpSpPr>
          <p:cNvPr id="47" name="Группа 46">
            <a:extLst>
              <a:ext uri="{FF2B5EF4-FFF2-40B4-BE49-F238E27FC236}">
                <a16:creationId xmlns:a16="http://schemas.microsoft.com/office/drawing/2014/main" id="{70A7F758-3135-2EEB-9107-7F5460358C4F}"/>
              </a:ext>
            </a:extLst>
          </p:cNvPr>
          <p:cNvGrpSpPr/>
          <p:nvPr/>
        </p:nvGrpSpPr>
        <p:grpSpPr>
          <a:xfrm>
            <a:off x="3115988" y="819070"/>
            <a:ext cx="1359401" cy="1609667"/>
            <a:chOff x="3104857" y="769564"/>
            <a:chExt cx="1406527" cy="1638297"/>
          </a:xfrm>
        </p:grpSpPr>
        <p:pic>
          <p:nvPicPr>
            <p:cNvPr id="13" name="Picture 2" descr="Разложи по цвету - синий трактор – Smart Kids Lapbooks">
              <a:extLst>
                <a:ext uri="{FF2B5EF4-FFF2-40B4-BE49-F238E27FC236}">
                  <a16:creationId xmlns:a16="http://schemas.microsoft.com/office/drawing/2014/main" id="{A69B4D07-95F5-7F38-9D9F-7256252BC64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0011" t="12805" r="31345" b="64761"/>
            <a:stretch>
              <a:fillRect/>
            </a:stretch>
          </p:blipFill>
          <p:spPr bwMode="auto">
            <a:xfrm flipH="1">
              <a:off x="3104857" y="769564"/>
              <a:ext cx="1406527" cy="16382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6" name="Рисунок 45">
              <a:extLst>
                <a:ext uri="{FF2B5EF4-FFF2-40B4-BE49-F238E27FC236}">
                  <a16:creationId xmlns:a16="http://schemas.microsoft.com/office/drawing/2014/main" id="{2FA2D6EB-0E19-C472-A071-3AF3E913933E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/>
            <a:stretch>
              <a:fillRect/>
            </a:stretch>
          </p:blipFill>
          <p:spPr>
            <a:xfrm>
              <a:off x="3355542" y="1508434"/>
              <a:ext cx="887886" cy="842739"/>
            </a:xfrm>
            <a:prstGeom prst="rect">
              <a:avLst/>
            </a:prstGeom>
          </p:spPr>
        </p:pic>
      </p:grpSp>
      <p:sp>
        <p:nvSpPr>
          <p:cNvPr id="24" name="Овал 23">
            <a:extLst>
              <a:ext uri="{FF2B5EF4-FFF2-40B4-BE49-F238E27FC236}">
                <a16:creationId xmlns:a16="http://schemas.microsoft.com/office/drawing/2014/main" id="{C3A8DF62-5CEC-A8A8-AD20-39F4C18A1DBF}"/>
              </a:ext>
            </a:extLst>
          </p:cNvPr>
          <p:cNvSpPr/>
          <p:nvPr/>
        </p:nvSpPr>
        <p:spPr>
          <a:xfrm>
            <a:off x="3145542" y="2511185"/>
            <a:ext cx="337352" cy="313160"/>
          </a:xfrm>
          <a:prstGeom prst="ellipse">
            <a:avLst/>
          </a:prstGeom>
          <a:solidFill>
            <a:srgbClr val="EEE854"/>
          </a:solidFill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 dirty="0"/>
          </a:p>
        </p:txBody>
      </p:sp>
      <p:grpSp>
        <p:nvGrpSpPr>
          <p:cNvPr id="49" name="Группа 48">
            <a:extLst>
              <a:ext uri="{FF2B5EF4-FFF2-40B4-BE49-F238E27FC236}">
                <a16:creationId xmlns:a16="http://schemas.microsoft.com/office/drawing/2014/main" id="{BCF786C2-3869-FFCE-34CD-A3FE15BC2EA4}"/>
              </a:ext>
            </a:extLst>
          </p:cNvPr>
          <p:cNvGrpSpPr/>
          <p:nvPr/>
        </p:nvGrpSpPr>
        <p:grpSpPr>
          <a:xfrm>
            <a:off x="4510436" y="1832553"/>
            <a:ext cx="1895559" cy="2271412"/>
            <a:chOff x="4404951" y="2037667"/>
            <a:chExt cx="1895559" cy="2271412"/>
          </a:xfrm>
        </p:grpSpPr>
        <p:pic>
          <p:nvPicPr>
            <p:cNvPr id="18" name="Picture 2" descr="Разложи по цвету - синий трактор – Smart Kids Lapbooks">
              <a:extLst>
                <a:ext uri="{FF2B5EF4-FFF2-40B4-BE49-F238E27FC236}">
                  <a16:creationId xmlns:a16="http://schemas.microsoft.com/office/drawing/2014/main" id="{3958BD6B-ACFF-2D3D-4C96-475B5181DDD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8655" t="12805" r="12021" b="63686"/>
            <a:stretch>
              <a:fillRect/>
            </a:stretch>
          </p:blipFill>
          <p:spPr bwMode="auto">
            <a:xfrm flipH="1">
              <a:off x="4404951" y="2037667"/>
              <a:ext cx="1895559" cy="22714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8" name="Рисунок 47">
              <a:extLst>
                <a:ext uri="{FF2B5EF4-FFF2-40B4-BE49-F238E27FC236}">
                  <a16:creationId xmlns:a16="http://schemas.microsoft.com/office/drawing/2014/main" id="{24503622-0C22-4E4A-FFD9-70962438512F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/>
            <a:stretch>
              <a:fillRect/>
            </a:stretch>
          </p:blipFill>
          <p:spPr>
            <a:xfrm>
              <a:off x="4848580" y="3042869"/>
              <a:ext cx="1079086" cy="1030313"/>
            </a:xfrm>
            <a:prstGeom prst="rect">
              <a:avLst/>
            </a:prstGeom>
          </p:spPr>
        </p:pic>
      </p:grpSp>
      <p:grpSp>
        <p:nvGrpSpPr>
          <p:cNvPr id="51" name="Группа 50">
            <a:extLst>
              <a:ext uri="{FF2B5EF4-FFF2-40B4-BE49-F238E27FC236}">
                <a16:creationId xmlns:a16="http://schemas.microsoft.com/office/drawing/2014/main" id="{E9BC1380-A153-5A52-1CE9-DE3BE90D6500}"/>
              </a:ext>
            </a:extLst>
          </p:cNvPr>
          <p:cNvGrpSpPr/>
          <p:nvPr/>
        </p:nvGrpSpPr>
        <p:grpSpPr>
          <a:xfrm>
            <a:off x="6055476" y="737039"/>
            <a:ext cx="1499084" cy="1668137"/>
            <a:chOff x="5953812" y="810784"/>
            <a:chExt cx="1608210" cy="1689066"/>
          </a:xfrm>
        </p:grpSpPr>
        <p:pic>
          <p:nvPicPr>
            <p:cNvPr id="21" name="Рисунок 20">
              <a:extLst>
                <a:ext uri="{FF2B5EF4-FFF2-40B4-BE49-F238E27FC236}">
                  <a16:creationId xmlns:a16="http://schemas.microsoft.com/office/drawing/2014/main" id="{8B65E679-E37C-7D4A-A645-0B3DBEED368C}"/>
                </a:ext>
              </a:extLst>
            </p:cNvPr>
            <p:cNvPicPr>
              <a:picLocks noChangeAspect="1"/>
            </p:cNvPicPr>
            <p:nvPr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097" t="39215" r="65755" b="38461"/>
            <a:stretch>
              <a:fillRect/>
            </a:stretch>
          </p:blipFill>
          <p:spPr bwMode="auto">
            <a:xfrm flipH="1">
              <a:off x="5953812" y="810784"/>
              <a:ext cx="1608210" cy="16890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0" name="Рисунок 49">
              <a:extLst>
                <a:ext uri="{FF2B5EF4-FFF2-40B4-BE49-F238E27FC236}">
                  <a16:creationId xmlns:a16="http://schemas.microsoft.com/office/drawing/2014/main" id="{659FB4C0-0E54-9ABA-0984-B199350DC1AC}"/>
                </a:ext>
              </a:extLst>
            </p:cNvPr>
            <p:cNvPicPr>
              <a:picLocks noChangeAspect="1"/>
            </p:cNvPicPr>
            <p:nvPr/>
          </p:nvPicPr>
          <p:blipFill>
            <a:blip r:embed="rId19"/>
            <a:stretch>
              <a:fillRect/>
            </a:stretch>
          </p:blipFill>
          <p:spPr>
            <a:xfrm>
              <a:off x="6386395" y="1558826"/>
              <a:ext cx="868296" cy="824393"/>
            </a:xfrm>
            <a:prstGeom prst="rect">
              <a:avLst/>
            </a:prstGeom>
          </p:spPr>
        </p:pic>
      </p:grpSp>
      <p:pic>
        <p:nvPicPr>
          <p:cNvPr id="39" name="Picture 2" descr="Разложи по цвету - синий трактор – Smart Kids Lapbooks">
            <a:extLst>
              <a:ext uri="{FF2B5EF4-FFF2-40B4-BE49-F238E27FC236}">
                <a16:creationId xmlns:a16="http://schemas.microsoft.com/office/drawing/2014/main" id="{5BB7B1FD-621B-638C-9955-1AD8A766E6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251" t="61249" r="27452" b="19440"/>
          <a:stretch>
            <a:fillRect/>
          </a:stretch>
        </p:blipFill>
        <p:spPr bwMode="auto">
          <a:xfrm>
            <a:off x="247816" y="4565795"/>
            <a:ext cx="1629547" cy="11531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" name="Picture 2" descr="Разложи по цвету - синий трактор – Smart Kids Lapbooks">
            <a:extLst>
              <a:ext uri="{FF2B5EF4-FFF2-40B4-BE49-F238E27FC236}">
                <a16:creationId xmlns:a16="http://schemas.microsoft.com/office/drawing/2014/main" id="{A0B4D99F-48CE-815A-519A-6E76D03378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953" t="61005" b="19379"/>
          <a:stretch>
            <a:fillRect/>
          </a:stretch>
        </p:blipFill>
        <p:spPr bwMode="auto">
          <a:xfrm>
            <a:off x="1745912" y="4605685"/>
            <a:ext cx="2014399" cy="11604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" name="Picture 2" descr="Разложи по цвету - синий трактор – Smart Kids Lapbooks">
            <a:extLst>
              <a:ext uri="{FF2B5EF4-FFF2-40B4-BE49-F238E27FC236}">
                <a16:creationId xmlns:a16="http://schemas.microsoft.com/office/drawing/2014/main" id="{327F87B8-2C4A-CE24-93C8-38111EEFFEA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639" t="61005" r="52205" b="20241"/>
          <a:stretch>
            <a:fillRect/>
          </a:stretch>
        </p:blipFill>
        <p:spPr bwMode="auto">
          <a:xfrm>
            <a:off x="3415242" y="4616640"/>
            <a:ext cx="1498491" cy="10808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" name="Picture 2" descr="Разложи по цвету - синий трактор – Smart Kids Lapbooks">
            <a:extLst>
              <a:ext uri="{FF2B5EF4-FFF2-40B4-BE49-F238E27FC236}">
                <a16:creationId xmlns:a16="http://schemas.microsoft.com/office/drawing/2014/main" id="{3A874C43-F0D8-05D8-847A-63EAC81C96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794" t="80867" r="27461"/>
          <a:stretch>
            <a:fillRect/>
          </a:stretch>
        </p:blipFill>
        <p:spPr bwMode="auto">
          <a:xfrm>
            <a:off x="4691448" y="4705857"/>
            <a:ext cx="1629547" cy="10742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" name="Picture 2" descr="Разложи по цвету - синий трактор – Smart Kids Lapbooks">
            <a:extLst>
              <a:ext uri="{FF2B5EF4-FFF2-40B4-BE49-F238E27FC236}">
                <a16:creationId xmlns:a16="http://schemas.microsoft.com/office/drawing/2014/main" id="{E9A8D120-02D6-2EA7-60FF-247CA7E2FB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9494" r="75125"/>
          <a:stretch>
            <a:fillRect/>
          </a:stretch>
        </p:blipFill>
        <p:spPr bwMode="auto">
          <a:xfrm>
            <a:off x="6058093" y="4697552"/>
            <a:ext cx="1654884" cy="11636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7867EDC0-425D-4502-66B1-384C91A3E5D0}"/>
              </a:ext>
            </a:extLst>
          </p:cNvPr>
          <p:cNvPicPr>
            <a:picLocks noChangeAspect="1"/>
          </p:cNvPicPr>
          <p:nvPr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161" b="-664"/>
          <a:stretch/>
        </p:blipFill>
        <p:spPr>
          <a:xfrm>
            <a:off x="1882678" y="989230"/>
            <a:ext cx="4412932" cy="4497783"/>
          </a:xfrm>
          <a:prstGeom prst="rect">
            <a:avLst/>
          </a:prstGeom>
        </p:spPr>
      </p:pic>
      <p:pic>
        <p:nvPicPr>
          <p:cNvPr id="62" name="Picture 61" descr="image.png"/>
          <p:cNvPicPr>
            <a:picLocks noChangeAspect="1"/>
          </p:cNvPicPr>
          <p:nvPr/>
        </p:nvPicPr>
        <p:blipFill>
          <a:blip r:embed="rId26"/>
          <a:stretch>
            <a:fillRect/>
          </a:stretch>
        </p:blipFill>
        <p:spPr>
          <a:xfrm>
            <a:off x="8204975" y="1762078"/>
            <a:ext cx="2390775" cy="38290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781 0.0882 L -0.02344 0.31274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81" y="1122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2.22222E-6 L 0.00169 0.38379 " pathEditMode="relative" rAng="0" ptsTypes="AA">
                                      <p:cBhvr>
                                        <p:cTn id="21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8" y="1919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25E-6 -4.81481E-6 L -0.00013 0.34028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" y="1701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312 0.00579 L 0.00755 0.32222 " pathEditMode="relative" rAng="0" ptsTypes="AA">
                                      <p:cBhvr>
                                        <p:cTn id="31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1" y="1581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3.7037E-7 L 0.01705 0.31597 " pathEditMode="relative" rAng="0" ptsTypes="AA">
                                      <p:cBhvr>
                                        <p:cTn id="36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46" y="1578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54167E-6 4.07407E-6 L -0.49062 -0.45116 " pathEditMode="relative" rAng="0" ptsTypes="AA">
                                      <p:cBhvr>
                                        <p:cTn id="41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182" y="-2419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25E-6 -0.00023 L 0.08633 -0.46505 " pathEditMode="relative" rAng="0" ptsTypes="AA">
                                      <p:cBhvr>
                                        <p:cTn id="46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310" y="-2324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54167E-6 -1.85185E-6 L 0.22448 -0.47384 " pathEditMode="relative" rAng="0" ptsTypes="AA">
                                      <p:cBhvr>
                                        <p:cTn id="51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224" y="-2370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442 0.03727 L -0.27122 -0.25208 " pathEditMode="relative" rAng="0" ptsTypes="AA">
                                      <p:cBhvr>
                                        <p:cTn id="56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346" y="-1446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25E-7 1.48148E-6 L 0.37057 -0.23218 " pathEditMode="relative" rAng="0" ptsTypes="AA">
                                      <p:cBhvr>
                                        <p:cTn id="61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529" y="-1162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435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Dell</dc:creator>
  <cp:lastModifiedBy>Людмила Коваленко</cp:lastModifiedBy>
  <cp:revision>19</cp:revision>
  <dcterms:created xsi:type="dcterms:W3CDTF">2024-11-12T18:32:05Z</dcterms:created>
  <dcterms:modified xsi:type="dcterms:W3CDTF">2024-11-30T07:50:24Z</dcterms:modified>
</cp:coreProperties>
</file>