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25" d="100"/>
          <a:sy n="25" d="100"/>
        </p:scale>
        <p:origin x="2730" y="17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D127-FCEF-4838-BA77-AC9D1AA30C25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2382B-D404-4195-AE33-95E0159F06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5496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82382B-D404-4195-AE33-95E0159F0679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8165055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BE1568-C3CC-8A7D-32D8-93DDCBEEC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0286884-1EF9-3930-582C-DADCB906D5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BEA5DF-39AA-51E3-CEF6-1BAC09A8F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ECAA69-3185-D423-D582-B4DBBCD1F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9D7DF7-C84C-AA40-5CC1-9910E8E7E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07050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697E5-C5C2-F958-5B00-E058EBFBA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4D2B7B-46C5-B9BC-2FD8-9B9670C236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E9E95A-E699-06E0-E727-354945482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140FA9-DDFA-7D4B-F051-983DE8194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769241-F4D0-C2BA-8E03-5E0B1382C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82034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CD3DAF3-88A3-2729-30A0-8BC98A50D6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970334-9626-9478-C53D-26EF597D0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EC65B3-0490-9B9A-5B38-92F022833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AF8054-97A0-C6BF-0936-445731A9A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FC78B7-C924-C8F6-1B36-72EDB9329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63852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8D11A1-4E22-8FA2-FF55-A94DA7442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61CC77-136B-E4DF-E398-FB1AA6C0C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25B3ED-11AE-C95C-317A-40555D95D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1D161D-0475-BA41-AC3A-60C326CC8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A06538-5D5A-44C1-C61C-DAAC7B979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9839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96F9AD-E4D9-CF5C-D597-12A737695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54A3FB-C618-AD7E-8078-C8C8DAFF1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22C22A-E90E-9600-9AE4-0476C1421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649E59-03CB-8B37-0AFE-F9156DAC0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31FE31-BFF0-B470-6EF4-CB3E87A1C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505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133F7A-9B16-92BB-E184-F58D4AC8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7F1415-5681-2C2E-5429-8BD8D2141E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CE5A15-105A-588D-5B72-4EFF3DBBD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06E1CB-3F26-5D49-B59C-506167F95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2D3DE5-58B9-81D0-DB04-0CDE938AD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AA0CEC-07C8-D03A-6285-F9E54B7FC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02929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3A2564-4058-684D-EBD9-9EA5039E0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986D67-0667-B806-FE28-88B28B056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641739-1065-233F-11B3-5E4241B5A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CB8EFC-69F6-F750-7641-B2E29E1526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B99E941-3C89-F85C-5F15-598CB0210E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CE4EAA0-65F7-034C-10D6-328FFD440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AF99E55-532E-7222-31F3-6F1F789F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F1AD6F1-8E87-21F5-03B2-2ACE962C6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6372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054C8E-5C6C-659A-EF36-6E2463661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388FD00-57E6-81DA-3481-DAD23ABB5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E99F60-0D53-DF26-157D-7EBE5354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5C59AE-0BB3-E289-5DBB-7EB95C632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583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309EFCC-D918-F81F-A653-EFA3CFD4C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A35EC99-B62A-E7B3-A955-BD08083A4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FCA0E53-8BC4-907C-9319-542C51F4F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2425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0E88EA-13E6-2AF0-F618-5A008007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D5AE1D-557B-2910-322C-CB3F0E842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5120E4-9804-3021-618F-DCBF877971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B15739-3AE7-5B79-6448-6CF86C298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50BCEB-B0B0-3E7E-1915-B7AB8D07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4893FF-779F-BCCC-9DDD-8F493183F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67185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B7C65-B03E-DA2C-5B19-6B07B6695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933BB5E-8B0B-2AFB-2994-6D1480DA66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BB3A30-74B1-8418-4B2A-911BC7ACC1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2EA5A8-E4A6-A2EB-8BE1-D7CCEBAA4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ED1335-D247-3F8C-F27C-D4B30F72E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16F9E2-8AE5-729C-B2BD-A5B365659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036450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8C5CF9-6161-81E2-F76D-10E83190C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16105A-7C46-C258-D8EB-86F28363D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8ECDBF-5176-E08F-7055-202A5EE4D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A4C788-EE9F-E9F0-E126-EA82BDD948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C7746A-18EA-A9C0-3142-795C39FE2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962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дуза, аквариум, Морские беспозвоночные, кишечнополостные&#10;&#10;Автоматически созданное описание">
            <a:extLst>
              <a:ext uri="{FF2B5EF4-FFF2-40B4-BE49-F238E27FC236}">
                <a16:creationId xmlns:a16="http://schemas.microsoft.com/office/drawing/2014/main" id="{BD0BD6D5-A99F-BC27-91F0-C2E68AD96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F241198F-3180-A413-605B-851BB3C542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B6D166E8-29C1-8F14-2D0B-FE3FF94B1661}"/>
              </a:ext>
            </a:extLst>
          </p:cNvPr>
          <p:cNvSpPr/>
          <p:nvPr/>
        </p:nvSpPr>
        <p:spPr>
          <a:xfrm>
            <a:off x="6576198" y="225174"/>
            <a:ext cx="3203827" cy="3203828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 descr="Изображение выглядит как аквариум, круглый аквариум, посуда&#10;&#10;Автоматически созданное описание">
            <a:extLst>
              <a:ext uri="{FF2B5EF4-FFF2-40B4-BE49-F238E27FC236}">
                <a16:creationId xmlns:a16="http://schemas.microsoft.com/office/drawing/2014/main" id="{EBE91979-EBB4-D585-8D08-FCE9DB53D3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271" y="-145462"/>
            <a:ext cx="3618346" cy="3618346"/>
          </a:xfrm>
          <a:prstGeom prst="rect">
            <a:avLst/>
          </a:prstGeom>
        </p:spPr>
      </p:pic>
      <p:pic>
        <p:nvPicPr>
          <p:cNvPr id="10" name="Рисунок 9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01E73741-7D9A-EF11-987F-82F4E83EB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157" y="582982"/>
            <a:ext cx="679175" cy="67917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2" name="Рисунок 11" descr="Изображение выглядит как рыба, Плавник, Биология океана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8D4B55C6-7BEF-59E8-1C27-CF50973CEF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7051" y="1372235"/>
            <a:ext cx="679176" cy="67917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9C6E1BA9-D400-0852-7307-393F216B3F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448" y="1824313"/>
            <a:ext cx="860854" cy="8608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8" name="Рисунок 17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D38D70C8-B0C1-9D59-2326-20430CFFFE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0608" y="2005992"/>
            <a:ext cx="747503" cy="67917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A8CAA28A-72F6-0702-33C5-5A5EFE1B29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26624" y="638191"/>
            <a:ext cx="860854" cy="8608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AED9C96B-02E6-1DCE-469A-E796071AAC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62206" y="4115320"/>
            <a:ext cx="1691554" cy="16915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12697E1A-6AC8-EECC-4278-6F147157EF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0" y="4921828"/>
            <a:ext cx="1492059" cy="149205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5879A886-7B8C-7501-7145-F263A7A22D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859" y="3574464"/>
            <a:ext cx="1230325" cy="123032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4" name="Рисунок 23" descr="Изображение выглядит как рыба, Плавник, Биология океана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0023EF8-CBB1-4DCF-B672-35B9FAAEB3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2701" y="4804789"/>
            <a:ext cx="1155703" cy="115570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A2B090DA-1F27-4AEF-59F9-42EC70DAFA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1303" y="5619984"/>
            <a:ext cx="1255212" cy="114047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F6AA5D3-18F3-8F63-1B2A-5CCFAF62A0D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6842703" y="359982"/>
            <a:ext cx="2449599" cy="2345183"/>
          </a:xfrm>
          <a:prstGeom prst="rect">
            <a:avLst/>
          </a:prstGeom>
        </p:spPr>
      </p:pic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058" y="3429000"/>
            <a:ext cx="147637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9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7 0.0375 C -0.00377 0.0912 0.00873 0.13518 0.02422 0.13518 C 0.04232 0.13518 0.04909 0.08634 0.05169 0.05694 L 0.05469 0.01782 C 0.05742 -0.01158 0.06432 -0.05996 0.08503 -0.05996 C 0.09818 -0.05996 0.11328 -0.01644 0.11328 0.0375 C 0.11328 0.0912 0.09818 0.13518 0.08503 0.13518 C 0.06432 0.13518 0.05742 0.08634 0.05469 0.05694 L 0.05169 0.01782 C 0.04909 -0.01158 0.04232 -0.05996 0.02422 -0.05996 C 0.00873 -0.05996 -0.00377 -0.01644 -0.00377 0.0375 Z " pathEditMode="relative" rAng="0" ptsTypes="AAAAAAAAAAA">
                                      <p:cBhvr>
                                        <p:cTn id="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4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C 0.02096 -7.40741E-7 0.03802 0.03542 0.03802 0.07894 C 0.03802 0.12245 0.02096 0.1581 -1.25E-6 0.1581 C -0.02083 0.1581 -0.03776 0.12245 -0.03776 0.07894 C -0.03776 0.03542 -0.02083 -7.40741E-7 -1.25E-6 -7.40741E-7 Z " pathEditMode="relative" rAng="0" ptsTypes="AAAAA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78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-0.09036 -3.7037E-6 L -0.12682 -0.14467 L -0.03659 -0.14467 L -2.91667E-6 -3.7037E-6 Z " pathEditMode="relative" rAng="0" ptsTypes="AAAAA">
                                      <p:cBhvr>
                                        <p:cTn id="10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41" y="-724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C 0.02995 2.96296E-6 0.05443 0.02754 0.05443 0.0618 C 0.05443 0.09583 0.02995 0.12361 4.16667E-7 0.12361 C -0.03021 0.12361 -0.05443 0.09583 -0.05443 0.0618 C -0.05443 0.02754 -0.03021 2.96296E-6 4.16667E-7 2.96296E-6 Z " pathEditMode="relative" rAng="0" ptsTypes="AAAAA">
                                      <p:cBhvr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8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99 1.85185E-6 C 0.06185 1.85185E-6 0.08516 -0.0257 0.08516 -0.05648 C 0.08516 -0.09329 0.05951 -0.10648 0.04414 -0.11204 L 0.0237 -0.11759 C 0.0086 -0.12338 -0.01692 -0.1375 -0.01692 -0.17894 C -0.01692 -0.20533 0.00599 -0.23519 0.03399 -0.23519 C 0.06185 -0.23519 0.08516 -0.20533 0.08516 -0.17894 C 0.08516 -0.1375 0.05951 -0.12338 0.04414 -0.11759 L 0.0237 -0.11204 C 0.0086 -0.10648 -0.01692 -0.09329 -0.01692 -0.05648 C -0.01692 -0.0257 0.00599 1.85185E-6 0.03399 1.85185E-6 Z " pathEditMode="relative" rAng="0" ptsTypes="AAAAAAAAA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6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7 C -2.08333E-7 0.0537 0.05182 0.09768 0.11628 0.09768 C 0.19167 0.09768 0.21979 0.04884 0.2306 0.01944 L 0.2431 -0.01968 C 0.25443 -0.04907 0.2832 -0.09745 0.36927 -0.09745 C 0.42396 -0.09745 0.48698 -0.05394 0.48698 3.7037E-7 C 0.48698 0.0537 0.42396 0.09768 0.36927 0.09768 C 0.2832 0.09768 0.25443 0.04884 0.2431 0.01944 L 0.2306 -0.01968 C 0.21979 -0.04907 0.19167 -0.09745 0.11628 -0.09745 C 0.05182 -0.09745 -2.08333E-7 -0.05394 -2.08333E-7 3.7037E-7 Z " pathEditMode="relative" rAng="0" ptsTypes="AAAAAAAAAAA">
                                      <p:cBhvr>
                                        <p:cTn id="4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4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0.26458 1.11111E-6 L -0.37122 -0.22639 L -0.10716 -0.22639 L -2.70833E-6 1.11111E-6 Z " pathEditMode="relative" rAng="0" ptsTypes="AAAAA">
                                      <p:cBhvr>
                                        <p:cTn id="5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68" y="-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C 0.1155 -4.44444E-6 0.20977 0.06968 0.20977 0.15579 C 0.20977 0.2419 0.1155 0.31274 5E-6 0.31274 C -0.11472 0.31274 -0.20782 0.2419 -0.20782 0.15579 C -0.20782 0.06968 -0.11472 -4.44444E-6 5E-6 -4.44444E-6 Z " pathEditMode="relative" rAng="0" ptsTypes="AAAAA">
                                      <p:cBhvr>
                                        <p:cTn id="71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0.01828 C 0.0944 -0.01828 0.17188 0.01899 0.17188 0.06574 C 0.17188 0.11227 0.0944 0.15024 -1.45833E-6 0.15024 C -0.09531 0.15024 -0.17148 0.11227 -0.17148 0.06574 C -0.17148 0.01899 -0.09531 -0.01828 -1.45833E-6 -0.01828 Z " pathEditMode="relative" rAng="0" ptsTypes="AAAAA">
                                      <p:cBhvr>
                                        <p:cTn id="85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C 0.04948 3.7037E-6 0.09102 -0.05764 0.09102 -0.12686 C 0.09102 -0.20926 0.04532 -0.23889 0.0181 -0.25139 L -0.01809 -0.26389 C -0.04492 -0.27686 -0.08997 -0.30857 -0.08997 -0.40139 C -0.08997 -0.46065 -0.04961 -0.52755 -4.16667E-6 -0.52755 C 0.04948 -0.52755 0.09102 -0.46065 0.09102 -0.40139 C 0.09102 -0.30857 0.04532 -0.27686 0.0181 -0.26389 L -0.01809 -0.25139 C -0.04492 -0.23889 -0.08997 -0.20926 -0.08997 -0.12686 C -0.08997 -0.05764 -0.04961 3.7037E-6 -4.16667E-6 3.7037E-6 Z " pathEditMode="relative" rAng="0" ptsTypes="AAAAAAAAAAA">
                                      <p:cBhvr>
                                        <p:cTn id="99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E9A910-110D-47B4-8D83-8C71B03C8E20}"/>
</file>

<file path=customXml/itemProps2.xml><?xml version="1.0" encoding="utf-8"?>
<ds:datastoreItem xmlns:ds="http://schemas.openxmlformats.org/officeDocument/2006/customXml" ds:itemID="{EA2D72B0-7641-49E0-8429-2DF82DD7358D}"/>
</file>

<file path=customXml/itemProps3.xml><?xml version="1.0" encoding="utf-8"?>
<ds:datastoreItem xmlns:ds="http://schemas.openxmlformats.org/officeDocument/2006/customXml" ds:itemID="{89D66467-4BC2-488C-8D74-5054557448E1}"/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2025-01-20T12:47:44Z</dcterms:created>
  <dcterms:modified xsi:type="dcterms:W3CDTF">2025-01-20T13:17:13Z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