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image21.svg" ContentType="image/svg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1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 varScale="1">
        <p:scale>
          <a:sx n="102" d="100"/>
          <a:sy n="102" d="100"/>
        </p:scale>
        <p:origin x="312" y="102"/>
      </p:cViewPr>
      <p:guideLst>
        <p:guide orient="horz" pos="2160"/>
        <p:guide pos="381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CADC805-4B32-F399-CBC2-B600750FDC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F7DFBA1C-055A-5C53-1919-101F932713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43B5A41-80AC-6E0C-DB34-1217FEAF93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28.02.2025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E07F1C1-D879-32C6-769B-941BD4D6FC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4E22531-2467-FD94-DC33-9C15DF23D3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522078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8D5D8BD-7C10-C747-7B1C-DA73762111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DB30434-F125-B909-A4B8-55D67A788E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A83A1E9-0DD0-4295-6B27-1376BEC092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28.02.2025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D596BA0-8975-800D-699B-55E5738A0E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76E5219-6B8A-5DE1-F3EC-8F2C77BE6B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423490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1250DB40-7054-E1E7-7149-6B4BB1B49D7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38B0FD8-AC7F-6FB0-9CBC-D56398D4A22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4AC0CDD-5C23-0953-9920-DCC1DDB382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28.02.2025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D0F17C3-AF45-4139-7E74-C84F229434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413623F-C71F-6F9A-5F0A-F48F85FF7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6463573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66A07D-8F43-F908-F7F5-46AB489D87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779B09F-D4D7-0F0C-DC59-4A6CE9C52E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DA00586-3403-09B2-7571-62B72AB03C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28.02.2025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4294D0B-463E-8AF9-420B-1EB284FADB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884932C-64C0-57BF-739A-5F6D6955E8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69660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5C1070-A935-D20D-8CF0-1D5171382B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C17A460-351B-C514-942E-95203B1BD0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CDD5F09-744E-2519-E445-728FCE5F71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28.02.2025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9E2BD84-A327-2D07-7533-19C16F8788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D7F3C79-DE93-C3D9-E100-961C1A71F5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317791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96B02F7-12A6-7CC9-82BA-721A620C21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AC75390-A6DD-BB66-F2F0-D5BAE3359B4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B19A179-9844-B7C1-6289-F543BEBDFE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4B1DD21-7877-D6A0-B0F7-2155809DD2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28.02.2025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E11B937-6520-B4FD-ACAF-0390B5696F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28266A0-CE45-8F35-2910-82A912E31D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702879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EFA2654-4E40-EAE7-8220-FD5B951172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5693128-0461-A374-960B-792B98A199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3A9878D-C6B4-7DE2-E131-1215775DD5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5A7D0F60-1113-F625-DBF2-1A7FA4D40F3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C09D31FD-B272-6AFE-5DAF-F703CDD0F4E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EF48E5A1-855F-F67C-59DD-0BD50A4FAD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28.02.2025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BA6F0195-70DE-27F1-CDD3-661C2194F8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59676E2-B8AF-E3C6-8760-9C702080C4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676609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AC7361-7618-4258-3031-0A014FF800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44226B7-DFC9-6DFC-93E4-F1E93D80F2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28.02.2025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7F56D2F-9066-15AF-A90C-B827540265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DB054B7-A957-7202-A7A2-FCB2B4F5BE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197714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C97E1931-94C5-DA53-2DA7-CD224BC9B8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28.02.2025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C79CA653-5AD8-DDF8-951E-B8C4C5D6B6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507FB2A-57CA-346A-8E0B-6AC63B5CF4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559947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B9B7A37-83CD-C792-740C-84FFCABD5D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569984B-B85E-994B-2A48-00EA554746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5B0FDDA-12A2-29FF-CAE9-191399E202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21C19B1-B3C4-8904-332C-BB0A2F9FA5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28.02.2025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D91F715-384E-E995-6190-5F2DBBCAD5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02CF838-504D-FE86-6199-F2BAD9AF98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2219964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F74104D-BA4B-C265-DD43-263DEF2F08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90D321C3-44DE-7A08-C742-E853E4AC12A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5A78F58-C20F-10E7-6BD5-830B257396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57D7270-A182-D3CC-8121-265CFD629E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28.02.2025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468E9F2-9FBA-923B-E4DF-A899A34E46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5089EE9-5BF4-4ACF-BC54-00009A8870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10385583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F2A712-D1CB-C124-85FA-B92CB94E55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8DAA362-B8E9-CED2-E965-AD65319527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BA67BB3-A249-627A-4528-980DBD6D829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4828342-AE48-4535-8B6D-5010D9E424B1}" type="datetimeFigureOut">
              <a:rPr lang="ru-UA" smtClean="0"/>
              <a:t>28.02.2025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6E0449A-F63E-79A5-57C9-1E19A8EDF7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7010F53-1DA5-1A7A-6526-CAA82B6E38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5844479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svg"/><Relationship Id="rId23" Type="http://schemas.openxmlformats.org/officeDocument/2006/relationships/image" Target="../media/image22.png"/><Relationship Id="rId2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радуга, облако, искусство, карти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88D98F8-047A-7389-EAF3-371156B6B8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2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EED4C73E-2E05-4317-CB7B-5FC8796D1538}"/>
              </a:ext>
            </a:extLst>
          </p:cNvPr>
          <p:cNvSpPr/>
          <p:nvPr/>
        </p:nvSpPr>
        <p:spPr>
          <a:xfrm>
            <a:off x="435347" y="774700"/>
            <a:ext cx="7683500" cy="5041900"/>
          </a:xfrm>
          <a:prstGeom prst="roundRect">
            <a:avLst/>
          </a:prstGeom>
          <a:solidFill>
            <a:schemeClr val="bg1">
              <a:alpha val="67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6526387-2512-2959-DC58-C5814711457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2173" y="1884868"/>
            <a:ext cx="3088264" cy="3088264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5BA8334D-AA54-208E-03CB-68A7DEAA05C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15001" y="2280064"/>
            <a:ext cx="2864501" cy="2864501"/>
          </a:xfrm>
          <a:prstGeom prst="rect">
            <a:avLst/>
          </a:prstGeom>
        </p:spPr>
      </p:pic>
      <p:sp>
        <p:nvSpPr>
          <p:cNvPr id="12" name="Стрелка: вправо 11">
            <a:extLst>
              <a:ext uri="{FF2B5EF4-FFF2-40B4-BE49-F238E27FC236}">
                <a16:creationId xmlns:a16="http://schemas.microsoft.com/office/drawing/2014/main" id="{1FF0D4D0-5ED2-6FB8-B78D-7546400DC959}"/>
              </a:ext>
            </a:extLst>
          </p:cNvPr>
          <p:cNvSpPr/>
          <p:nvPr/>
        </p:nvSpPr>
        <p:spPr>
          <a:xfrm>
            <a:off x="3577257" y="2952750"/>
            <a:ext cx="1422400" cy="952500"/>
          </a:xfrm>
          <a:prstGeom prst="rightArrow">
            <a:avLst/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2D7AAC97-2D08-5F0F-9E6C-263D6FC0183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576" y="1821159"/>
            <a:ext cx="3215681" cy="3215681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BC777BC4-D0DE-32CF-88B7-740BBAABD2F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73428" y="1884868"/>
            <a:ext cx="2938038" cy="2938038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AC804ABF-3A8F-49E7-8EA0-08C4AE11E23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7794" y="2124984"/>
            <a:ext cx="2868974" cy="2868974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760DCD3B-62CB-1996-7F33-810E085B33C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46618" y="2161572"/>
            <a:ext cx="2959849" cy="2959849"/>
          </a:xfrm>
          <a:prstGeom prst="rect">
            <a:avLst/>
          </a:prstGeom>
        </p:spPr>
      </p:pic>
      <p:pic>
        <p:nvPicPr>
          <p:cNvPr id="2" name="подаоркРисунок 40">
            <a:extLst>
              <a:ext uri="{FF2B5EF4-FFF2-40B4-BE49-F238E27FC236}">
                <a16:creationId xmlns:a16="http://schemas.microsoft.com/office/drawing/2014/main" id="{868661A7-E03F-F51E-CE99-275BD9729A39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67224" y="5778346"/>
            <a:ext cx="1009182" cy="1018948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C175E991-7C88-D1C1-CC28-8C5B6B9447A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67926" y="1914766"/>
            <a:ext cx="3026632" cy="3026632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CB66B2A4-9880-0A7D-167B-F37269E40A9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7926" y="1659370"/>
            <a:ext cx="3240877" cy="3240877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770F408D-AC3F-48F3-D603-6524552B6AC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66047" y="1953121"/>
            <a:ext cx="2951757" cy="2951757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22754C2F-2832-2BCC-A341-E019EB24C05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224" y="1522117"/>
            <a:ext cx="3813766" cy="3813766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AF54FC08-0300-C154-C45D-93079BB5E66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7788" y="1948812"/>
            <a:ext cx="2934216" cy="2934216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32D6E7E7-A9D2-4585-7F19-A7EFA041183F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46450" y="1837601"/>
            <a:ext cx="3152799" cy="3152799"/>
          </a:xfrm>
          <a:prstGeom prst="rect">
            <a:avLst/>
          </a:prstGeom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2EB41A72-95F5-A338-FFCA-94803CDA945A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17" r="24709"/>
          <a:stretch/>
        </p:blipFill>
        <p:spPr>
          <a:xfrm flipH="1">
            <a:off x="5123053" y="2045647"/>
            <a:ext cx="2746804" cy="2745587"/>
          </a:xfrm>
          <a:prstGeom prst="rect">
            <a:avLst/>
          </a:prstGeom>
          <a:effectLst>
            <a:softEdge rad="63500"/>
          </a:effectLst>
        </p:spPr>
      </p:pic>
      <p:grpSp>
        <p:nvGrpSpPr>
          <p:cNvPr id="15" name="Группа 14">
            <a:extLst>
              <a:ext uri="{FF2B5EF4-FFF2-40B4-BE49-F238E27FC236}">
                <a16:creationId xmlns:a16="http://schemas.microsoft.com/office/drawing/2014/main" id="{7C7D7859-3785-6A08-F2A8-08CB53177CD0}"/>
              </a:ext>
            </a:extLst>
          </p:cNvPr>
          <p:cNvGrpSpPr/>
          <p:nvPr/>
        </p:nvGrpSpPr>
        <p:grpSpPr>
          <a:xfrm>
            <a:off x="618270" y="1581098"/>
            <a:ext cx="2964935" cy="3429104"/>
            <a:chOff x="-14346" y="1722333"/>
            <a:chExt cx="3719732" cy="4302067"/>
          </a:xfrm>
        </p:grpSpPr>
        <p:pic>
          <p:nvPicPr>
            <p:cNvPr id="47" name="Рисунок 46">
              <a:extLst>
                <a:ext uri="{FF2B5EF4-FFF2-40B4-BE49-F238E27FC236}">
                  <a16:creationId xmlns:a16="http://schemas.microsoft.com/office/drawing/2014/main" id="{E0F502DD-FD1B-4CC4-976F-F6F3E04C5866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53174" y="1722333"/>
              <a:ext cx="3403543" cy="3403543"/>
            </a:xfrm>
            <a:prstGeom prst="rect">
              <a:avLst/>
            </a:prstGeom>
          </p:spPr>
        </p:pic>
        <p:pic>
          <p:nvPicPr>
            <p:cNvPr id="13" name="Рисунок 12">
              <a:extLst>
                <a:ext uri="{FF2B5EF4-FFF2-40B4-BE49-F238E27FC236}">
                  <a16:creationId xmlns:a16="http://schemas.microsoft.com/office/drawing/2014/main" id="{7982814D-C840-D6FB-8868-FE44DC4F5BC9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4346" y="2304668"/>
              <a:ext cx="3719732" cy="3719732"/>
            </a:xfrm>
            <a:prstGeom prst="rect">
              <a:avLst/>
            </a:prstGeom>
          </p:spPr>
        </p:pic>
      </p:grpSp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7046C6E2-0CB4-8BE9-3312-434B842F93ED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51584" y="1982894"/>
            <a:ext cx="3157018" cy="315701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ED93B56-A81E-A922-9B63-D991CC4A1984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7940" y="2201846"/>
            <a:ext cx="2952750" cy="2613754"/>
          </a:xfrm>
          <a:prstGeom prst="rect">
            <a:avLst/>
          </a:prstGeom>
        </p:spPr>
      </p:pic>
      <p:pic>
        <p:nvPicPr>
          <p:cNvPr id="14" name="Рисунок 13" descr="Вопросительный знак со сплошной заливкой">
            <a:extLst>
              <a:ext uri="{FF2B5EF4-FFF2-40B4-BE49-F238E27FC236}">
                <a16:creationId xmlns:a16="http://schemas.microsoft.com/office/drawing/2014/main" id="{9BF96484-7277-1310-F255-2DE2031DF2B9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4969212" y="2243040"/>
            <a:ext cx="2671083" cy="2671083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B6F88B7-A81F-C2E7-2285-4AFA20EBDB6E}"/>
              </a:ext>
            </a:extLst>
          </p:cNvPr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0" t="11936" r="11513" b="12448"/>
          <a:stretch/>
        </p:blipFill>
        <p:spPr>
          <a:xfrm>
            <a:off x="2158170" y="1378930"/>
            <a:ext cx="3989767" cy="3819700"/>
          </a:xfrm>
          <a:prstGeom prst="rect">
            <a:avLst/>
          </a:prstGeom>
        </p:spPr>
      </p:pic>
      <p:pic>
        <p:nvPicPr>
          <p:cNvPr id="204" name="Picture 203" descr="imag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8576914" y="3429000"/>
            <a:ext cx="1571625" cy="3152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7660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"/>
                            </p:stCondLst>
                            <p:childTnLst>
                              <p:par>
                                <p:cTn id="8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500"/>
                            </p:stCondLst>
                            <p:childTnLst>
                              <p:par>
                                <p:cTn id="10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500"/>
                            </p:stCondLst>
                            <p:childTnLst>
                              <p:par>
                                <p:cTn id="1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500"/>
                            </p:stCondLst>
                            <p:childTnLst>
                              <p:par>
                                <p:cTn id="15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500"/>
                            </p:stCondLst>
                            <p:childTnLst>
                              <p:par>
                                <p:cTn id="17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0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9B74C102-DFDD-494E-AD05-5493C3536A7F}"/>
</file>

<file path=customXml/itemProps2.xml><?xml version="1.0" encoding="utf-8"?>
<ds:datastoreItem xmlns:ds="http://schemas.openxmlformats.org/officeDocument/2006/customXml" ds:itemID="{6CC75F93-4E8A-4021-99D8-F280F7D8B157}"/>
</file>

<file path=customXml/itemProps3.xml><?xml version="1.0" encoding="utf-8"?>
<ds:datastoreItem xmlns:ds="http://schemas.openxmlformats.org/officeDocument/2006/customXml" ds:itemID="{54309858-F1FA-4AF9-9FA4-AE3C1653A7BA}"/>
</file>

<file path=docProps/app.xml><?xml version="1.0" encoding="utf-8"?>
<Properties xmlns="http://schemas.openxmlformats.org/officeDocument/2006/extended-properties" xmlns:vt="http://schemas.openxmlformats.org/officeDocument/2006/docPropsVTypes">
  <TotalTime>60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8</cp:revision>
  <dcterms:created xsi:type="dcterms:W3CDTF">2025-02-12T11:33:16Z</dcterms:created>
  <dcterms:modified xsi:type="dcterms:W3CDTF">2025-02-28T12:39:23Z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