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microsoft.com/office/2007/relationships/hdphoto" Target="../media/image23.wdp"/><Relationship Id="rId24" Type="http://schemas.openxmlformats.org/officeDocument/2006/relationships/image" Target="../media/image24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075" y="1874520"/>
            <a:ext cx="2990850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2024-04-19T18:58:00Z</dcterms:created>
  <dcterms:modified xsi:type="dcterms:W3CDTF">2024-07-02T13:00:07Z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</Properties>
</file>