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71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1E540-87B1-4A9E-896F-F677396FFDAE}"/>
</file>

<file path=customXml/itemProps2.xml><?xml version="1.0" encoding="utf-8"?>
<ds:datastoreItem xmlns:ds="http://schemas.openxmlformats.org/officeDocument/2006/customXml" ds:itemID="{AEE5DF75-636F-4040-970C-93431F5FF5D6}"/>
</file>

<file path=customXml/itemProps3.xml><?xml version="1.0" encoding="utf-8"?>
<ds:datastoreItem xmlns:ds="http://schemas.openxmlformats.org/officeDocument/2006/customXml" ds:itemID="{BF92776E-F8D1-4525-86DB-0049900C0FA8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