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701" y="945078"/>
            <a:ext cx="27432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