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573571"/>
            <a:ext cx="7189046" cy="4505280"/>
            <a:chOff x="4332394" y="1950741"/>
            <a:chExt cx="7189046" cy="450528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563142" y="1950741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и Танечка летом жили на даче.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805998"/>
            <a:ext cx="7095112" cy="3419232"/>
            <a:chOff x="4544360" y="2357605"/>
            <a:chExt cx="7095112" cy="341923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35760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Утром они пили чай с булочкой и печеньем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383543" y="1442854"/>
            <a:ext cx="6932429" cy="5066232"/>
            <a:chOff x="4518583" y="1938867"/>
            <a:chExt cx="6932429" cy="506623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518583" y="1938867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Потом Вовочка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Танечкой ходили на речку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383543" y="1576457"/>
            <a:ext cx="7031535" cy="4364174"/>
            <a:chOff x="4470165" y="1880584"/>
            <a:chExt cx="7031535" cy="436417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470165" y="1880584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ловил рыбу удочкой.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373745" y="1543612"/>
            <a:ext cx="7086775" cy="4834626"/>
            <a:chOff x="4425320" y="1914381"/>
            <a:chExt cx="7086775" cy="483462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425320" y="1914381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качалась на качели и играла с мячиком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544856" y="1422593"/>
            <a:ext cx="6900636" cy="4979688"/>
            <a:chOff x="4608333" y="1698793"/>
            <a:chExt cx="6900636" cy="497968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08333" y="1698793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Вечером, перед сном, Вовочка для Танечки читал сказку «Курочка Ряба».</a:t>
              </a:r>
            </a:p>
          </p:txBody>
        </p:sp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06870A18-10C4-0A5F-F23F-C2607A10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35" y="1861785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44" y="2906075"/>
            <a:ext cx="34575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53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2024-08-17T20:56:46Z</dcterms:created>
  <dcterms:modified xsi:type="dcterms:W3CDTF">2024-08-27T11:42:44Z</dcterms:modified>
</cp:coreProperties>
</file>