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FB44-5CF6-4AC4-BAA8-29DE2429C3B5}" type="datetimeFigureOut">
              <a:rPr lang="ru-RU" smtClean="0"/>
              <a:t>31.10.2024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AFBD7-970D-4890-9122-A774D7AA5C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90"/>
            <a:ext cx="12243435" cy="6908800"/>
          </a:xfrm>
          <a:prstGeom prst="rect">
            <a:avLst/>
          </a:prstGeom>
        </p:spPr>
      </p:pic>
      <p:pic>
        <p:nvPicPr>
          <p:cNvPr id="1030" name="машина 3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7494" y="3672880"/>
            <a:ext cx="1530102" cy="152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машина 2 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56436" y="4464430"/>
            <a:ext cx="1874762" cy="84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767" y="2166132"/>
            <a:ext cx="3686065" cy="3731854"/>
          </a:xfrm>
          <a:prstGeom prst="rect">
            <a:avLst/>
          </a:prstGeom>
        </p:spPr>
      </p:pic>
      <p:pic>
        <p:nvPicPr>
          <p:cNvPr id="18" name="машна 1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96" y="5340122"/>
            <a:ext cx="182213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машина 4 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1232" y="2906542"/>
            <a:ext cx="1468596" cy="117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1779" y="3022711"/>
            <a:ext cx="2724150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185185 L 0.570781 0.0182407 " pathEditMode="relative" rAng="0" ptsTypes="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3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26094 0.029537 " pathEditMode="relative" rAng="0" ptsTypes="">
                                      <p:cBhvr>
                                        <p:cTn id="20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00" y="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0833e-05 0 L 0.386094 -0.0246296 " pathEditMode="relative" rAng="0" ptsTypes="">
                                      <p:cBhvr>
                                        <p:cTn id="2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-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274074 L 0.262188 -0.0300926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2024-04-15T10:00:00Z</dcterms:created>
  <dcterms:modified xsi:type="dcterms:W3CDTF">2024-10-31T13:44:53Z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93E116075A8E4C98B27F9E33E8A1AD9F_12</vt:lpwstr>
  </property>
  <property fmtid="{D5CDD505-2E9C-101B-9397-08002B2CF9AE}" pid="3" name="KSOProductBuildVer">
    <vt:lpwstr>1033-12.2.0.17153</vt:lpwstr>
  </property>
</Properties>
</file>