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18" y="-10049"/>
            <a:ext cx="12392268" cy="686805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779404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5594" y="789258"/>
            <a:ext cx="1608946" cy="1608946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75" y="834510"/>
            <a:ext cx="1553841" cy="1553841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725922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779404"/>
            <a:ext cx="1676400" cy="167640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ф, растение, природа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2069" y="2357623"/>
            <a:ext cx="1527000" cy="1527000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астение, клен, лист, дерево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528" y="2368944"/>
            <a:ext cx="1384317" cy="1585672"/>
          </a:xfrm>
          <a:prstGeom prst="rect">
            <a:avLst/>
          </a:prstGeom>
        </p:spPr>
      </p:pic>
      <p:pic>
        <p:nvPicPr>
          <p:cNvPr id="5" name="Рисунок 4" descr="Изображение выглядит как Морское млекопитающее, млекопитающее, морские млекопитающие, дельфин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72163" y="4013148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725922"/>
            <a:ext cx="1559324" cy="155932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3945276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467555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3995905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367476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3918853"/>
            <a:ext cx="1608947" cy="160894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605A9B-49EF-6288-4B49-1F4A1719D56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95354" y="5806617"/>
            <a:ext cx="789709" cy="1092673"/>
          </a:xfrm>
          <a:prstGeom prst="rect">
            <a:avLst/>
          </a:prstGeom>
        </p:spPr>
      </p:pic>
      <p:pic>
        <p:nvPicPr>
          <p:cNvPr id="48" name="Picture 47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90950" y="2555574"/>
            <a:ext cx="3829050" cy="4038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2024-03-28T09:11:00Z</dcterms:created>
  <dcterms:modified xsi:type="dcterms:W3CDTF">2024-11-04T11:12:13Z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</Properties>
</file>