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1A81"/>
    <a:srgbClr val="4AACD9"/>
    <a:srgbClr val="5FAF4C"/>
    <a:srgbClr val="EEE854"/>
    <a:srgbClr val="EA4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B27DC-3800-42DA-955F-166FEE535716}" type="datetimeFigureOut">
              <a:rPr lang="uk-UA" smtClean="0"/>
              <a:t>30.11.2024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FC057-C1B0-43C6-9F69-E0F94FE4584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01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4602296E-5328-18B4-CF6E-364922837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5162" y="5799386"/>
            <a:ext cx="890093" cy="969348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6C40FC7-AEB6-C1B0-7A05-24D3A50A59E0}"/>
              </a:ext>
            </a:extLst>
          </p:cNvPr>
          <p:cNvSpPr/>
          <p:nvPr/>
        </p:nvSpPr>
        <p:spPr>
          <a:xfrm>
            <a:off x="62853" y="691144"/>
            <a:ext cx="8052582" cy="517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E6D1384-F14E-F29D-14EB-4C4E1706F3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20" y="1076457"/>
            <a:ext cx="1778554" cy="177855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8266F32-C631-BAD9-1F6E-AC17C2A804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6650" y="1377273"/>
            <a:ext cx="1739809" cy="173980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9AB0710-85C5-FB53-FB4D-D544E21262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32" y="570618"/>
            <a:ext cx="1840184" cy="1840184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EC686AC-14B2-9912-1D00-B68DBABB1460}"/>
              </a:ext>
            </a:extLst>
          </p:cNvPr>
          <p:cNvSpPr/>
          <p:nvPr/>
        </p:nvSpPr>
        <p:spPr>
          <a:xfrm>
            <a:off x="2979927" y="1732236"/>
            <a:ext cx="481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80E559-20F9-A7C7-347B-EC7CC07675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4600" y="1995366"/>
            <a:ext cx="1556276" cy="155627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1E07FBF-1C5B-6910-DFA2-7A4A180496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29306"/>
            <a:ext cx="1716831" cy="1716831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0E416FD-44F7-1DD2-CF02-DE8388ECDEB9}"/>
              </a:ext>
            </a:extLst>
          </p:cNvPr>
          <p:cNvSpPr/>
          <p:nvPr/>
        </p:nvSpPr>
        <p:spPr>
          <a:xfrm>
            <a:off x="5825806" y="954309"/>
            <a:ext cx="4382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1D4FD1AD-2AC0-E21E-D8A0-09F6CDD510F5}"/>
              </a:ext>
            </a:extLst>
          </p:cNvPr>
          <p:cNvSpPr/>
          <p:nvPr/>
        </p:nvSpPr>
        <p:spPr>
          <a:xfrm>
            <a:off x="6301411" y="2586163"/>
            <a:ext cx="337352" cy="313160"/>
          </a:xfrm>
          <a:prstGeom prst="ellipse">
            <a:avLst/>
          </a:prstGeom>
          <a:solidFill>
            <a:srgbClr val="4AACD9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C8DD86C6-AD3A-AB0C-E777-7AADF517385E}"/>
              </a:ext>
            </a:extLst>
          </p:cNvPr>
          <p:cNvSpPr/>
          <p:nvPr/>
        </p:nvSpPr>
        <p:spPr>
          <a:xfrm>
            <a:off x="1568192" y="797729"/>
            <a:ext cx="337352" cy="313160"/>
          </a:xfrm>
          <a:prstGeom prst="ellipse">
            <a:avLst/>
          </a:prstGeom>
          <a:solidFill>
            <a:srgbClr val="EA432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7DDFDCCC-3893-2A6D-9E32-A800C6820AEF}"/>
              </a:ext>
            </a:extLst>
          </p:cNvPr>
          <p:cNvSpPr/>
          <p:nvPr/>
        </p:nvSpPr>
        <p:spPr>
          <a:xfrm>
            <a:off x="4419108" y="854571"/>
            <a:ext cx="337352" cy="313160"/>
          </a:xfrm>
          <a:prstGeom prst="ellipse">
            <a:avLst/>
          </a:prstGeom>
          <a:solidFill>
            <a:srgbClr val="5FAF4C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CE1A9B56-E217-75F4-DBB2-64874F80AF65}"/>
              </a:ext>
            </a:extLst>
          </p:cNvPr>
          <p:cNvSpPr/>
          <p:nvPr/>
        </p:nvSpPr>
        <p:spPr>
          <a:xfrm>
            <a:off x="7495057" y="913586"/>
            <a:ext cx="337352" cy="313160"/>
          </a:xfrm>
          <a:prstGeom prst="ellipse">
            <a:avLst/>
          </a:prstGeom>
          <a:solidFill>
            <a:srgbClr val="921A81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90214AE4-1807-E722-7E0E-EEA398046FFB}"/>
              </a:ext>
            </a:extLst>
          </p:cNvPr>
          <p:cNvGrpSpPr/>
          <p:nvPr/>
        </p:nvGrpSpPr>
        <p:grpSpPr>
          <a:xfrm>
            <a:off x="108544" y="1280325"/>
            <a:ext cx="1448254" cy="1539784"/>
            <a:chOff x="345539" y="801123"/>
            <a:chExt cx="1573635" cy="1585358"/>
          </a:xfrm>
        </p:grpSpPr>
        <p:pic>
          <p:nvPicPr>
            <p:cNvPr id="7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712628CB-C7A3-A4ED-F6F8-09EDFAA9D7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41" t="13876" r="67543" b="64763"/>
            <a:stretch>
              <a:fillRect/>
            </a:stretch>
          </p:blipFill>
          <p:spPr bwMode="auto">
            <a:xfrm flipH="1">
              <a:off x="345539" y="801123"/>
              <a:ext cx="1573635" cy="1585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695ACF7-8D2D-503C-4A79-77FE6FEF6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66211" y="1482822"/>
              <a:ext cx="868375" cy="80883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51D686E5-8A17-3818-EE2A-CFFC3FE8721A}"/>
              </a:ext>
            </a:extLst>
          </p:cNvPr>
          <p:cNvGrpSpPr/>
          <p:nvPr/>
        </p:nvGrpSpPr>
        <p:grpSpPr>
          <a:xfrm>
            <a:off x="1166321" y="1796817"/>
            <a:ext cx="2044171" cy="2100499"/>
            <a:chOff x="1531831" y="2086058"/>
            <a:chExt cx="1925116" cy="2091016"/>
          </a:xfrm>
        </p:grpSpPr>
        <p:pic>
          <p:nvPicPr>
            <p:cNvPr id="11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67A5E350-D047-E748-4837-162F1E7D84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90" t="12805" r="48296" b="64761"/>
            <a:stretch>
              <a:fillRect/>
            </a:stretch>
          </p:blipFill>
          <p:spPr bwMode="auto">
            <a:xfrm flipH="1">
              <a:off x="1531831" y="2086058"/>
              <a:ext cx="1925116" cy="209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7EB29699-7414-E216-79EF-724A1B131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006815" y="3053197"/>
              <a:ext cx="1021533" cy="969590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70A7F758-3135-2EEB-9107-7F5460358C4F}"/>
              </a:ext>
            </a:extLst>
          </p:cNvPr>
          <p:cNvGrpSpPr/>
          <p:nvPr/>
        </p:nvGrpSpPr>
        <p:grpSpPr>
          <a:xfrm>
            <a:off x="3115988" y="819070"/>
            <a:ext cx="1359401" cy="1609667"/>
            <a:chOff x="3104857" y="769564"/>
            <a:chExt cx="1406527" cy="1638297"/>
          </a:xfrm>
        </p:grpSpPr>
        <p:pic>
          <p:nvPicPr>
            <p:cNvPr id="13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A69B4D07-95F5-7F38-9D9F-7256252BC6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11" t="12805" r="31345" b="64761"/>
            <a:stretch>
              <a:fillRect/>
            </a:stretch>
          </p:blipFill>
          <p:spPr bwMode="auto">
            <a:xfrm flipH="1">
              <a:off x="3104857" y="769564"/>
              <a:ext cx="1406527" cy="1638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2FA2D6EB-0E19-C472-A071-3AF3E9139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355542" y="1508434"/>
              <a:ext cx="887886" cy="842739"/>
            </a:xfrm>
            <a:prstGeom prst="rect">
              <a:avLst/>
            </a:prstGeom>
          </p:spPr>
        </p:pic>
      </p:grpSp>
      <p:sp>
        <p:nvSpPr>
          <p:cNvPr id="24" name="Овал 23">
            <a:extLst>
              <a:ext uri="{FF2B5EF4-FFF2-40B4-BE49-F238E27FC236}">
                <a16:creationId xmlns:a16="http://schemas.microsoft.com/office/drawing/2014/main" id="{C3A8DF62-5CEC-A8A8-AD20-39F4C18A1DBF}"/>
              </a:ext>
            </a:extLst>
          </p:cNvPr>
          <p:cNvSpPr/>
          <p:nvPr/>
        </p:nvSpPr>
        <p:spPr>
          <a:xfrm>
            <a:off x="3145542" y="2511185"/>
            <a:ext cx="337352" cy="313160"/>
          </a:xfrm>
          <a:prstGeom prst="ellipse">
            <a:avLst/>
          </a:prstGeom>
          <a:solidFill>
            <a:srgbClr val="EEE854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BCF786C2-3869-FFCE-34CD-A3FE15BC2EA4}"/>
              </a:ext>
            </a:extLst>
          </p:cNvPr>
          <p:cNvGrpSpPr/>
          <p:nvPr/>
        </p:nvGrpSpPr>
        <p:grpSpPr>
          <a:xfrm>
            <a:off x="4510436" y="1832553"/>
            <a:ext cx="1895559" cy="2271412"/>
            <a:chOff x="4404951" y="2037667"/>
            <a:chExt cx="1895559" cy="2271412"/>
          </a:xfrm>
        </p:grpSpPr>
        <p:pic>
          <p:nvPicPr>
            <p:cNvPr id="18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3958BD6B-ACFF-2D3D-4C96-475B5181DD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55" t="12805" r="12021" b="63686"/>
            <a:stretch>
              <a:fillRect/>
            </a:stretch>
          </p:blipFill>
          <p:spPr bwMode="auto">
            <a:xfrm flipH="1">
              <a:off x="4404951" y="2037667"/>
              <a:ext cx="1895559" cy="2271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24503622-0C22-4E4A-FFD9-709624385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848580" y="3042869"/>
              <a:ext cx="1079086" cy="1030313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9BC1380-A153-5A52-1CE9-DE3BE90D6500}"/>
              </a:ext>
            </a:extLst>
          </p:cNvPr>
          <p:cNvGrpSpPr/>
          <p:nvPr/>
        </p:nvGrpSpPr>
        <p:grpSpPr>
          <a:xfrm>
            <a:off x="6055476" y="737039"/>
            <a:ext cx="1499084" cy="1668137"/>
            <a:chOff x="5953812" y="810784"/>
            <a:chExt cx="1608210" cy="1689066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8B65E679-E37C-7D4A-A645-0B3DBEED3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97" t="39215" r="65755" b="38461"/>
            <a:stretch>
              <a:fillRect/>
            </a:stretch>
          </p:blipFill>
          <p:spPr bwMode="auto">
            <a:xfrm flipH="1">
              <a:off x="5953812" y="810784"/>
              <a:ext cx="1608210" cy="1689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659FB4C0-0E54-9ABA-0984-B199350DC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386395" y="1558826"/>
              <a:ext cx="868296" cy="824393"/>
            </a:xfrm>
            <a:prstGeom prst="rect">
              <a:avLst/>
            </a:prstGeom>
          </p:spPr>
        </p:pic>
      </p:grpSp>
      <p:pic>
        <p:nvPicPr>
          <p:cNvPr id="39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5BB7B1FD-621B-638C-9955-1AD8A766E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1" t="61249" r="27452" b="19440"/>
          <a:stretch>
            <a:fillRect/>
          </a:stretch>
        </p:blipFill>
        <p:spPr bwMode="auto">
          <a:xfrm>
            <a:off x="247816" y="4565795"/>
            <a:ext cx="1629547" cy="115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A0B4D99F-48CE-815A-519A-6E76D0337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53" t="61005" b="19379"/>
          <a:stretch>
            <a:fillRect/>
          </a:stretch>
        </p:blipFill>
        <p:spPr bwMode="auto">
          <a:xfrm>
            <a:off x="1745912" y="4605685"/>
            <a:ext cx="2014399" cy="116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27F87B8-2C4A-CE24-93C8-38111EEFF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9" t="61005" r="52205" b="20241"/>
          <a:stretch>
            <a:fillRect/>
          </a:stretch>
        </p:blipFill>
        <p:spPr bwMode="auto">
          <a:xfrm>
            <a:off x="3415242" y="4616640"/>
            <a:ext cx="1498491" cy="108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A874C43-F0D8-05D8-847A-63EAC81C9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4" t="80867" r="27461"/>
          <a:stretch>
            <a:fillRect/>
          </a:stretch>
        </p:blipFill>
        <p:spPr bwMode="auto">
          <a:xfrm>
            <a:off x="4691448" y="4705857"/>
            <a:ext cx="1629547" cy="107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E9A8D120-02D6-2EA7-60FF-247CA7E2F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94" r="75125"/>
          <a:stretch>
            <a:fillRect/>
          </a:stretch>
        </p:blipFill>
        <p:spPr bwMode="auto">
          <a:xfrm>
            <a:off x="6058093" y="4697552"/>
            <a:ext cx="1654884" cy="116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1882678" y="989230"/>
            <a:ext cx="4412932" cy="4497783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04975" y="1762078"/>
            <a:ext cx="3629025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882 L -0.02344 0.3127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00169 0.383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00013 0.3402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0.00579 L 0.00755 0.3222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01705 0.3159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-0.49062 -0.4511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82" y="-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023 L 0.08633 -0.4650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2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0.22448 -0.4738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24" y="-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0.03727 L -0.27122 -0.2520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46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0.37057 -0.2321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9" y="-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Людмила Коваленко</cp:lastModifiedBy>
  <cp:revision>19</cp:revision>
  <dcterms:created xsi:type="dcterms:W3CDTF">2024-11-12T18:32:05Z</dcterms:created>
  <dcterms:modified xsi:type="dcterms:W3CDTF">2024-11-30T07:50:24Z</dcterms:modified>
</cp:coreProperties>
</file>