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6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microsoft.com/office/2007/relationships/hdphoto" Target="../media/hdphoto1.wdp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2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7" y="470129"/>
            <a:ext cx="6385992" cy="6858000"/>
          </a:xfrm>
          <a:prstGeom prst="rect">
            <a:avLst/>
          </a:prstGeom>
        </p:spPr>
      </p:pic>
      <p:sp>
        <p:nvSpPr>
          <p:cNvPr id="13" name="Знак умножения 1"/>
          <p:cNvSpPr/>
          <p:nvPr/>
        </p:nvSpPr>
        <p:spPr>
          <a:xfrm>
            <a:off x="2656474" y="58670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нак умножения 7"/>
          <p:cNvSpPr/>
          <p:nvPr/>
        </p:nvSpPr>
        <p:spPr>
          <a:xfrm>
            <a:off x="3255403" y="608361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нак умножения 8"/>
          <p:cNvSpPr/>
          <p:nvPr/>
        </p:nvSpPr>
        <p:spPr>
          <a:xfrm>
            <a:off x="3898371" y="5842987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773479" y="85062"/>
            <a:ext cx="3503428" cy="3519377"/>
          </a:xfrm>
          <a:prstGeom prst="ellipse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9" t="10182" r="33396" b="10624"/>
          <a:stretch>
            <a:fillRect/>
          </a:stretch>
        </p:blipFill>
        <p:spPr>
          <a:xfrm>
            <a:off x="6157279" y="85062"/>
            <a:ext cx="2658140" cy="3423685"/>
          </a:xfrm>
          <a:prstGeom prst="rect">
            <a:avLst/>
          </a:prstGeom>
        </p:spPr>
      </p:pic>
      <p:sp>
        <p:nvSpPr>
          <p:cNvPr id="16" name="Знак умножения 8"/>
          <p:cNvSpPr/>
          <p:nvPr/>
        </p:nvSpPr>
        <p:spPr>
          <a:xfrm>
            <a:off x="4185692" y="54263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нак умножения 8"/>
          <p:cNvSpPr/>
          <p:nvPr/>
        </p:nvSpPr>
        <p:spPr>
          <a:xfrm>
            <a:off x="4263043" y="4748645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Знак умножения 8"/>
          <p:cNvSpPr/>
          <p:nvPr/>
        </p:nvSpPr>
        <p:spPr>
          <a:xfrm>
            <a:off x="2279991" y="538725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Знак умножения 8"/>
          <p:cNvSpPr/>
          <p:nvPr/>
        </p:nvSpPr>
        <p:spPr>
          <a:xfrm>
            <a:off x="2167207" y="4755872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8" name="Пряма зі стрілкою 27"/>
          <p:cNvCxnSpPr/>
          <p:nvPr/>
        </p:nvCxnSpPr>
        <p:spPr>
          <a:xfrm>
            <a:off x="2201682" y="4186668"/>
            <a:ext cx="431214" cy="189541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/>
          <p:cNvCxnSpPr/>
          <p:nvPr/>
        </p:nvCxnSpPr>
        <p:spPr>
          <a:xfrm flipH="1">
            <a:off x="4113317" y="4163408"/>
            <a:ext cx="368565" cy="191867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2644" y="5659019"/>
            <a:ext cx="575108" cy="575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16534" y="5667047"/>
            <a:ext cx="575108" cy="57510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97" y="1568792"/>
            <a:ext cx="796946" cy="796946"/>
          </a:xfrm>
          <a:prstGeom prst="rect">
            <a:avLst/>
          </a:prstGeom>
        </p:spPr>
      </p:pic>
      <p:sp>
        <p:nvSpPr>
          <p:cNvPr id="38" name="Полілінія: фігура 37"/>
          <p:cNvSpPr/>
          <p:nvPr/>
        </p:nvSpPr>
        <p:spPr>
          <a:xfrm>
            <a:off x="2337955" y="3803073"/>
            <a:ext cx="862445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олілінія: фігура 38"/>
          <p:cNvSpPr/>
          <p:nvPr/>
        </p:nvSpPr>
        <p:spPr>
          <a:xfrm flipH="1">
            <a:off x="3595843" y="3768736"/>
            <a:ext cx="820003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>
            <a:off x="2387912" y="3525029"/>
            <a:ext cx="840314" cy="5560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 flipH="1">
            <a:off x="3588494" y="3557329"/>
            <a:ext cx="840315" cy="55608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22" y="2009365"/>
            <a:ext cx="891324" cy="891324"/>
          </a:xfrm>
          <a:prstGeom prst="rect">
            <a:avLst/>
          </a:prstGeom>
        </p:spPr>
      </p:pic>
      <p:sp>
        <p:nvSpPr>
          <p:cNvPr id="50" name="Полілінія: фігура 49"/>
          <p:cNvSpPr/>
          <p:nvPr/>
        </p:nvSpPr>
        <p:spPr>
          <a:xfrm>
            <a:off x="2150918" y="3961473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Полілінія: фігура 50"/>
          <p:cNvSpPr/>
          <p:nvPr/>
        </p:nvSpPr>
        <p:spPr>
          <a:xfrm>
            <a:off x="2186022" y="4500052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Полілінія: фігура 51"/>
          <p:cNvSpPr/>
          <p:nvPr/>
        </p:nvSpPr>
        <p:spPr>
          <a:xfrm>
            <a:off x="2186022" y="5050274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Полілінія: фігура 52"/>
          <p:cNvSpPr/>
          <p:nvPr/>
        </p:nvSpPr>
        <p:spPr>
          <a:xfrm>
            <a:off x="2437901" y="5614718"/>
            <a:ext cx="778085" cy="33731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олілінія: фігура 53"/>
          <p:cNvSpPr/>
          <p:nvPr/>
        </p:nvSpPr>
        <p:spPr>
          <a:xfrm flipH="1">
            <a:off x="3580113" y="3975921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Полілінія: фігура 55"/>
          <p:cNvSpPr/>
          <p:nvPr/>
        </p:nvSpPr>
        <p:spPr>
          <a:xfrm flipH="1">
            <a:off x="3597832" y="4486981"/>
            <a:ext cx="967740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Полілінія: фігура 56"/>
          <p:cNvSpPr/>
          <p:nvPr/>
        </p:nvSpPr>
        <p:spPr>
          <a:xfrm flipH="1">
            <a:off x="3580113" y="5021208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олілінія: фігура 57"/>
          <p:cNvSpPr/>
          <p:nvPr/>
        </p:nvSpPr>
        <p:spPr>
          <a:xfrm flipH="1">
            <a:off x="3541025" y="5622921"/>
            <a:ext cx="778086" cy="314160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06" y="2155141"/>
            <a:ext cx="891324" cy="89132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24" y="4103177"/>
            <a:ext cx="743341" cy="74334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1" y="4626370"/>
            <a:ext cx="743341" cy="74334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31" y="5157987"/>
            <a:ext cx="743341" cy="74334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94" y="3612861"/>
            <a:ext cx="743341" cy="743341"/>
          </a:xfrm>
          <a:prstGeom prst="rect">
            <a:avLst/>
          </a:prstGeom>
        </p:spPr>
      </p:pic>
      <p:cxnSp>
        <p:nvCxnSpPr>
          <p:cNvPr id="67" name="Пряма зі стрілкою 66"/>
          <p:cNvCxnSpPr/>
          <p:nvPr/>
        </p:nvCxnSpPr>
        <p:spPr>
          <a:xfrm flipV="1">
            <a:off x="3379911" y="4056432"/>
            <a:ext cx="0" cy="2120047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56" y="3520769"/>
            <a:ext cx="997651" cy="99765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82" y="1412199"/>
            <a:ext cx="963631" cy="963631"/>
          </a:xfrm>
          <a:prstGeom prst="rect">
            <a:avLst/>
          </a:prstGeom>
        </p:spPr>
      </p:pic>
      <p:sp>
        <p:nvSpPr>
          <p:cNvPr id="73" name="Зірка: 7-кутна 72"/>
          <p:cNvSpPr/>
          <p:nvPr/>
        </p:nvSpPr>
        <p:spPr>
          <a:xfrm>
            <a:off x="2865014" y="4402947"/>
            <a:ext cx="1036534" cy="937211"/>
          </a:xfrm>
          <a:prstGeom prst="star7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93" y="4427537"/>
            <a:ext cx="913833" cy="91383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26" y="2326288"/>
            <a:ext cx="913833" cy="9138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backgroundMark x1="42308" y1="58203" x2="47802" y2="73633"/>
                        <a14:backgroundMark x1="47802" y1="73633" x2="48462" y2="73633"/>
                        <a14:backgroundMark x1="50000" y1="61914" x2="57418" y2="69727"/>
                        <a14:backgroundMark x1="37527" y1="59473" x2="40495" y2="72559"/>
                        <a14:backgroundMark x1="40495" y1="72559" x2="47802" y2="79980"/>
                        <a14:backgroundMark x1="47802" y1="79980" x2="50165" y2="79883"/>
                        <a14:backgroundMark x1="57692" y1="71973" x2="50989" y2="48730"/>
                        <a14:backgroundMark x1="58132" y1="60938" x2="53516" y2="46484"/>
                        <a14:backgroundMark x1="39341" y1="54688" x2="45110" y2="47266"/>
                        <a14:backgroundMark x1="50000" y1="42480" x2="52802" y2="24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29" t="8803" r="33692" b="10894"/>
          <a:stretch>
            <a:fillRect/>
          </a:stretch>
        </p:blipFill>
        <p:spPr>
          <a:xfrm>
            <a:off x="6157279" y="50505"/>
            <a:ext cx="2658139" cy="3423684"/>
          </a:xfrm>
          <a:prstGeom prst="rect">
            <a:avLst/>
          </a:prstGeom>
        </p:spPr>
      </p:pic>
      <p:pic>
        <p:nvPicPr>
          <p:cNvPr id="318" name="Picture 31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55355" y="3240405"/>
            <a:ext cx="2438400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03424 -0.26158 L 1.45833E-6 2.96296E-6 Z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1307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-0.04414 -0.25509 L -4.375E-6 3.7037E-7 Z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671 L -0.00729 -0.00648 C -0.01107 -0.00625 -0.01471 -0.00602 -0.01836 -0.00533 C -0.02409 -0.00394 -0.02643 -0.00278 -0.03112 -0.0007 C -0.03789 0.00717 -0.02943 -0.00394 -0.03542 0.00833 C -0.03659 0.01065 -0.03828 0.01227 -0.03971 0.01435 C -0.04089 0.0162 -0.04193 0.01852 -0.0431 0.02037 C -0.04362 0.02291 -0.04557 0.03079 -0.04557 0.03403 C -0.04557 0.04074 -0.04544 0.04722 -0.04479 0.0537 C -0.04427 0.05949 -0.04245 0.06041 -0.0405 0.06435 C -0.03985 0.06574 -0.03932 0.06736 -0.0388 0.06898 C -0.03815 0.07083 -0.03789 0.07315 -0.03711 0.075 C -0.03581 0.07778 -0.03099 0.08241 -0.02943 0.08403 C -0.01641 0.09884 -0.02695 0.08912 -0.01667 0.09606 C -0.01328 0.09861 -0.00651 0.1037 -0.00651 0.10393 C -0.00221 0.10231 0.00208 0.10116 0.00625 0.0993 C 0.00755 0.09861 0.00859 0.09745 0.00976 0.09606 C 0.01289 0.09259 0.01393 0.09028 0.01654 0.08565 C 0.01627 0.0831 0.01614 0.08032 0.01562 0.07801 C 0.01536 0.07639 0.01458 0.07477 0.01393 0.07338 C 0.01133 0.06782 0.01133 0.06944 0.00794 0.06435 C 0.00703 0.06296 0.00651 0.06088 0.00547 0.05972 C 1.45833E-6 0.0537 -0.00117 0.05347 -0.0056 0.05069 C -0.00703 0.04861 -0.00807 0.04514 -0.0099 0.04467 C -0.01524 0.04352 -0.0207 0.04467 -0.02604 0.04629 C -0.02682 0.04653 -0.03542 0.05671 -0.03542 0.05694 C -0.03633 0.05926 -0.03724 0.06157 -0.03802 0.06435 C -0.03998 0.07199 -0.03985 0.07569 -0.0405 0.08403 C -0.03906 0.09676 -0.04063 0.08819 -0.03542 0.10231 C -0.03451 0.10463 -0.03373 0.10741 -0.03281 0.10972 C -0.03229 0.11134 -0.03203 0.11319 -0.03112 0.11435 C -0.02995 0.11597 -0.02839 0.11643 -0.02695 0.11736 C -0.02604 0.11944 -0.02526 0.12153 -0.02435 0.12338 C -0.02305 0.12616 -0.02136 0.12824 -0.02005 0.13102 C -0.01927 0.13287 -0.01914 0.13518 -0.01836 0.13704 C -0.0168 0.14074 -0.01211 0.14791 -0.0099 0.15069 C -0.00886 0.15185 -0.00768 0.15301 -0.00651 0.1537 C -0.00469 0.15486 -0.00039 0.15602 0.00117 0.15671 C 0.00208 0.15717 0.00286 0.15787 0.00377 0.15833 C 0.00664 0.15787 0.00937 0.15741 0.01224 0.15671 C 0.01315 0.15648 0.01419 0.15625 0.01484 0.15532 C 0.01549 0.15416 0.01536 0.15231 0.01562 0.15069 C 0.00742 0.13611 0.01784 0.15393 0.00716 0.13866 C 0.00586 0.1368 0.00508 0.13426 0.00377 0.13241 C 0.00299 0.13148 0.00195 0.13171 0.00117 0.13102 C -0.0099 0.12106 0.00364 0.13125 -0.00729 0.12338 C -0.01159 0.12384 -0.01589 0.12384 -0.02005 0.125 C -0.02162 0.12523 -0.02305 0.12662 -0.02435 0.12801 C -0.02643 0.13009 -0.02852 0.13264 -0.03034 0.13565 C -0.03203 0.13842 -0.03399 0.14398 -0.03542 0.14768 C -0.03568 0.14977 -0.03633 0.15162 -0.03633 0.1537 C -0.03633 0.1669 -0.03516 0.17685 -0.02943 0.18704 C -0.02839 0.18912 -0.02708 0.19097 -0.02604 0.19305 C -0.02474 0.19583 -0.02396 0.19954 -0.02266 0.20208 C -0.02175 0.20416 -0.02031 0.20509 -0.01927 0.20671 C -0.01836 0.2081 -0.01758 0.20995 -0.01667 0.21134 C -0.01589 0.2125 -0.01498 0.21342 -0.01419 0.21435 C -0.01146 0.21736 -0.00925 0.21967 -0.00651 0.22199 C -0.00508 0.22291 -0.00365 0.22407 -0.00221 0.225 C -0.00091 0.22569 0.00065 0.22592 0.00208 0.22639 C 0.00768 0.22546 0.01341 0.225 0.01901 0.22338 C 0.02344 0.22199 0.02838 0.22222 0.0319 0.21736 C 0.03411 0.21389 0.02721 0.20301 0.02669 0.20208 C 0.02474 0.19907 0.02239 0.19629 0.01992 0.19467 C 0.01797 0.19329 0.01601 0.19236 0.01393 0.19166 C 0.01224 0.19097 0.01055 0.19074 0.00885 0.19004 C 0.00716 0.18935 0.00547 0.18796 0.00377 0.18704 C 0.00091 0.1875 -0.00195 0.18773 -0.00482 0.18866 C -0.00677 0.18912 -0.0082 0.19097 -0.0099 0.19305 C -0.01133 0.19514 -0.01276 0.19722 -0.01419 0.19907 C -0.01445 0.20069 -0.01471 0.20208 -0.01498 0.2037 C -0.0168 0.21666 -0.01628 0.22384 -0.01419 0.24004 C -0.0138 0.24213 -0.00925 0.25254 -0.0082 0.25509 C -0.00625 0.25995 -0.00156 0.27361 -0.0013 0.275 C -0.00117 0.27639 -0.00117 0.27824 -0.00052 0.2794 C 0.00013 0.28079 0.0013 0.28125 0.00208 0.28241 C 0.00833 0.29213 0.00404 0.28796 0.00794 0.29166 " pathEditMode="relative" rAng="0" ptsTypes="AAAAAAAAAAAAAAAAAAAAAAAAAAAAAAAAAAAAAAAAAAAAAAAAAAAAAAAAAAAAAAAAAAAAAAAAAAAAA">
                                      <p:cBhvr>
                                        <p:cTn id="144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4907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0532 L -0.00209 -0.00509 C 0.00416 -0.00046 0.01041 0.00509 0.01666 0.00972 C 0.02031 0.01227 0.02695 0.01389 0.03033 0.01875 C 0.03372 0.02384 0.03658 0.02986 0.03971 0.03542 L 0.04231 0.04005 C 0.04257 0.04213 0.04336 0.04398 0.0431 0.04606 C 0.0427 0.05185 0.04218 0.05787 0.04062 0.06273 C 0.03802 0.07037 0.03372 0.07523 0.02955 0.0794 C 0.02838 0.08055 0.02734 0.08171 0.02604 0.08241 C 0.025 0.0831 0.02382 0.08356 0.02265 0.08403 C 0.02148 0.08542 0.0207 0.08796 0.01927 0.08843 C 0.01054 0.09167 0.00234 0.08958 -0.00625 0.08843 C -0.00743 0.08657 -0.00873 0.08472 -0.00977 0.08241 C -0.01029 0.08125 -0.01055 0.07963 -0.01055 0.07801 C -0.01055 0.07407 -0.00821 0.06968 -0.00717 0.06736 C -0.0069 0.06574 -0.0069 0.06412 -0.00625 0.06273 C -0.00456 0.05903 -0.00261 0.05972 -0.00039 0.0581 C 0.00169 0.05694 0.00364 0.05509 0.0056 0.0537 C 0.01575 0.05532 0.01315 0.05324 0.02096 0.05972 C 0.02382 0.06204 0.02955 0.06736 0.02955 0.06759 C 0.03033 0.06944 0.03138 0.07106 0.03203 0.07338 C 0.03255 0.07477 0.03255 0.07639 0.03294 0.07801 C 0.03333 0.07963 0.03411 0.08102 0.03463 0.08241 C 0.03346 0.09259 0.03307 0.10301 0.03125 0.11273 C 0.03073 0.11551 0.02851 0.1162 0.02773 0.11875 C 0.02695 0.12199 0.02773 0.12616 0.02695 0.1294 C 0.02539 0.13611 0.0181 0.14468 0.01588 0.14768 C 0.01471 0.14907 0.0138 0.15139 0.0125 0.15208 C 0.01041 0.15324 0.00846 0.1544 0.00651 0.15532 C -0.00026 0.15787 -0.00873 0.15764 -0.01485 0.15833 C -0.01628 0.15718 -0.0181 0.15718 -0.01914 0.15532 C -0.02006 0.15324 -0.01993 0.15023 -0.01993 0.14768 C -0.01993 0.14305 -0.01914 0.13634 -0.01732 0.13241 C -0.01615 0.12963 -0.01459 0.12731 -0.01315 0.125 C -0.01211 0.12315 -0.01107 0.12106 -0.00977 0.12037 C -0.00482 0.11759 0.0056 0.11667 0.0108 0.11574 C 0.01276 0.11736 0.01471 0.11875 0.01666 0.12037 C 0.01783 0.1213 0.01927 0.12176 0.02018 0.12338 C 0.02096 0.125 0.02109 0.12778 0.02187 0.1294 C 0.02304 0.13218 0.02461 0.13449 0.02604 0.13704 C 0.02695 0.14051 0.02851 0.14375 0.02864 0.14768 C 0.02903 0.15579 0.02825 0.16389 0.02773 0.17199 C 0.0276 0.17454 0.02747 0.17708 0.02695 0.1794 C 0.02526 0.18634 0.02448 0.18449 0.02187 0.18866 C 0.02096 0.18981 0.02018 0.19167 0.01927 0.19305 C 0.01796 0.19514 0.0164 0.19699 0.01497 0.19907 C 0.01276 0.20278 0.01185 0.20579 0.00898 0.20833 C 0.00742 0.20972 0.0056 0.21018 0.0039 0.21134 C 0.00312 0.2118 0.00221 0.21204 0.00143 0.21273 L -0.00209 0.21574 C -0.00352 0.21528 -0.00482 0.21435 -0.00625 0.21435 C -0.00847 0.21435 -0.01407 0.21643 -0.01654 0.21736 C -0.01732 0.21643 -0.0181 0.21505 -0.01914 0.21435 C -0.02019 0.21343 -0.02149 0.21389 -0.02253 0.21273 C -0.02357 0.2118 -0.02422 0.20972 -0.025 0.20833 C -0.02539 0.20579 -0.02552 0.20324 -0.02592 0.20069 C -0.02618 0.19907 -0.0267 0.19768 -0.0267 0.19606 C -0.0267 0.19259 -0.02592 0.18657 -0.02422 0.18403 C -0.02344 0.1831 -0.02253 0.18287 -0.02162 0.18241 C -0.01967 0.18171 -0.01771 0.18148 -0.01563 0.18102 C -0.00938 0.18241 -0.00925 0.18171 -0.00378 0.18542 C -0.00261 0.18634 -0.00131 0.18727 -0.00039 0.18866 C 0.00833 0.2 -0.00183 0.19028 0.00651 0.19768 C 0.01224 0.21042 0.00937 0.20023 0.0082 0.22037 C 0.00768 0.2294 0.00807 0.23866 0.00729 0.24768 C 0.00716 0.24954 0.00612 0.25069 0.0056 0.25231 C 0.0052 0.2537 0.00533 0.25555 0.00481 0.25671 C 0.00299 0.26065 0.00078 0.26389 -0.00118 0.26736 L -0.00378 0.27199 C -0.00456 0.27338 -0.00534 0.27523 -0.00625 0.27639 C -0.01003 0.28148 -0.00873 0.27917 -0.01055 0.28264 " pathEditMode="relative" rAng="0" ptsTypes="AAAAAAAAAAAAAAAAAAAAAAAAAAAAAAAAAAAAAAAAAAAAAAAAAAAAAAAAAAAAAAAAAAAAAAAA">
                                      <p:cBhvr>
                                        <p:cTn id="146" dur="2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5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C -0.01836 0.00625 -0.03203 0.02268 -0.03203 0.03541 C -0.03203 0.04745 -0.01862 0.05601 -0.00078 0.05601 C 0.01706 0.05601 0.03216 0.04745 0.03216 0.03541 C 0.03216 0.02268 0.0164 0.01921 -0.0013 0.02777 C -0.01888 0.03773 -0.03203 0.05393 -0.03203 0.06597 C -0.03203 0.07754 -0.01836 0.08726 -0.00078 0.08726 C 0.01706 0.08726 0.03216 0.07754 0.03216 0.06597 C 0.03216 0.05393 0.0164 0.05046 -0.00104 0.05949 C -0.01888 0.06805 -0.03203 0.08426 -0.03203 0.09606 C -0.03203 0.10879 -0.01836 0.11875 -0.00052 0.11875 C 0.01706 0.11875 0.03216 0.10879 0.03216 0.09606 C 0.03216 0.08518 0.0164 0.08194 -0.00104 0.08981 C -0.01862 0.09814 -0.03203 0.11551 -0.03203 0.12754 C -0.03203 0.13935 -0.0181 0.14907 -0.00052 0.14907 C 0.01758 0.14907 0.03216 0.13935 0.03216 0.12754 C 0.03216 0.11551 0.01666 0.11226 -0.00078 0.12106 C -0.01836 0.12939 -0.03203 0.14583 -0.03203 0.15787 C -0.03203 0.17083 -0.0181 0.17939 -0.00026 0.17939 C 0.01758 0.17939 0.03216 0.16967 0.03216 0.15787 C 0.03216 0.14583 0.01666 0.14259 -0.00078 0.15139 C -0.01836 0.15972 -0.03203 0.17731 -0.03203 0.18819 C -0.03203 0.2 -0.01784 0.20972 -0.00026 0.20972 C 0.01758 0.20972 0.03216 0.2 0.03216 0.18819 C 0.03216 0.17731 0.01706 0.17407 -0.00078 0.18148 C -0.01836 0.19027 -0.03203 0.2074 -0.03203 0.21967 C -0.03203 0.23032 -0.01784 0.24097 2.29167E-6 0.24097 C 0.01784 0.24097 0.03216 0.23125 0.03216 0.21967 C 0.03216 0.2074 0.01706 0.20416 -0.00052 0.21296 C -0.0181 0.22176 -0.03229 0.23773 -0.03203 0.25 C -0.03177 0.26157 -0.01784 0.2706 2.29167E-6 0.2706 C 0.01784 0.2706 0.03216 0.26064 0.03216 0.24884 C 0.03216 0.23773 0.01758 0.23472 2.29167E-6 0.24421 " pathEditMode="relative" rAng="0" ptsTypes="AAAAAAAAAAAAAAAAAAAAAAAAAAAAAAAAA">
                                      <p:cBhvr>
                                        <p:cTn id="269" dur="2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8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38" grpId="0" animBg="1"/>
      <p:bldP spid="38" grpId="1" animBg="1"/>
      <p:bldP spid="39" grpId="0" animBg="1"/>
      <p:bldP spid="3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73" grpId="0" animBg="1"/>
      <p:bldP spid="73" grpId="1" animBg="1"/>
      <p:bldP spid="73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17</cp:revision>
  <dcterms:created xsi:type="dcterms:W3CDTF">2024-06-03T20:22:00Z</dcterms:created>
  <dcterms:modified xsi:type="dcterms:W3CDTF">2024-10-29T21:05:54Z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5615A77F6B0B42CC9DEB51A374111C4F_12</vt:lpwstr>
  </property>
  <property fmtid="{D5CDD505-2E9C-101B-9397-08002B2CF9AE}" pid="3" name="KSOProductBuildVer">
    <vt:lpwstr>1033-12.2.0.17153</vt:lpwstr>
  </property>
</Properties>
</file>