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microsoft.com/office/2007/relationships/hdphoto" Target="../media/hdphoto4.wdp"/><Relationship Id="rId14" Type="http://schemas.openxmlformats.org/officeDocument/2006/relationships/image" Target="../media/image8.png"/><Relationship Id="rId15" Type="http://schemas.microsoft.com/office/2007/relationships/hdphoto" Target="../media/hdphoto5.wdp"/><Relationship Id="rId16" Type="http://schemas.openxmlformats.org/officeDocument/2006/relationships/image" Target="../media/image9.png"/><Relationship Id="rId17" Type="http://schemas.microsoft.com/office/2007/relationships/hdphoto" Target="../media/hdphoto6.wdp"/><Relationship Id="rId18" Type="http://schemas.openxmlformats.org/officeDocument/2006/relationships/image" Target="../media/image10.png"/><Relationship Id="rId19" Type="http://schemas.microsoft.com/office/2007/relationships/hdphoto" Target="../media/hdphoto7.wdp"/><Relationship Id="rId20" Type="http://schemas.openxmlformats.org/officeDocument/2006/relationships/image" Target="../media/image11.png"/><Relationship Id="rId21" Type="http://schemas.microsoft.com/office/2007/relationships/hdphoto" Target="../media/hdphoto8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2293965"/>
            <a:ext cx="1671442" cy="173290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 descr="Изображение выглядит как Модный аксессуар, цепь, Ювелирные изделия, Изготовление ювелирных изделий&#10;&#10;Автоматически созданное описание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5" y="2554613"/>
            <a:ext cx="1963010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яйцо, пасхальный, пасхальное яйцо, Украшение яиц&#10;&#10;Автоматически созданное описание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4929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конфета, ед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64" y="1249230"/>
            <a:ext cx="1940489" cy="19404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261461" y="-102316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05649" y="3165473"/>
            <a:ext cx="29813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2024-11-29T14:53:37Z</dcterms:modified>
</cp:coreProperties>
</file>