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057756" y="87212"/>
            <a:ext cx="5792303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39" y="2815308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17679" y="-223201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1" y="561450"/>
            <a:ext cx="1812583" cy="18574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350697" y="-198679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854" y="859811"/>
            <a:ext cx="1812583" cy="1509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96302" y="3059132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070" y="3911127"/>
            <a:ext cx="1603854" cy="17349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62349" y="2900561"/>
            <a:ext cx="2637203" cy="36261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31782" y="3824311"/>
            <a:ext cx="1603854" cy="1734938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68" y="2815590"/>
            <a:ext cx="2667000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3645 0.5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61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7083 0.5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5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1862 0.1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57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3099 0.115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57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2024-04-20T18:19:00Z</dcterms:created>
  <dcterms:modified xsi:type="dcterms:W3CDTF">2024-10-26T11:42:58Z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F8D7BA30EE314789874FF10E312FCD0B_12</vt:lpwstr>
  </property>
  <property fmtid="{D5CDD505-2E9C-101B-9397-08002B2CF9AE}" pid="3" name="KSOProductBuildVer">
    <vt:lpwstr>1033-12.2.0.17153</vt:lpwstr>
  </property>
</Properties>
</file>