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0869" y="2304361"/>
            <a:ext cx="41148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