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0170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24C631-E3E6-4F0D-B1C0-17F27322E899}"/>
</file>

<file path=customXml/itemProps2.xml><?xml version="1.0" encoding="utf-8"?>
<ds:datastoreItem xmlns:ds="http://schemas.openxmlformats.org/officeDocument/2006/customXml" ds:itemID="{B1752CD4-6E27-4C63-BD3F-69B975C973BF}"/>
</file>

<file path=customXml/itemProps3.xml><?xml version="1.0" encoding="utf-8"?>
<ds:datastoreItem xmlns:ds="http://schemas.openxmlformats.org/officeDocument/2006/customXml" ds:itemID="{2D444674-C3A6-4AF7-896E-1EF4CB076BD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