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8" y="907187"/>
            <a:ext cx="1861855" cy="2467927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5" y="345440"/>
            <a:ext cx="4380695" cy="452571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58" y="5724734"/>
            <a:ext cx="1095242" cy="1085746"/>
          </a:xfrm>
          <a:prstGeom prst="rect">
            <a:avLst/>
          </a:prstGeom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520" y="2966720"/>
            <a:ext cx="24765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3</cp:revision>
  <dcterms:created xsi:type="dcterms:W3CDTF">2024-11-25T10:27:54Z</dcterms:created>
  <dcterms:modified xsi:type="dcterms:W3CDTF">2024-11-25T20:45:41Z</dcterms:modified>
</cp:coreProperties>
</file>