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238" y="12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AFDBF-5EB7-4245-8E86-5614BFB368DA}" type="datetimeFigureOut">
              <a:rPr lang="ru-RU" smtClean="0"/>
              <a:t>20.12.2024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C7D92-E1C6-480B-BF1E-D94AAE45819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Relationship Id="rId28" Type="http://schemas.openxmlformats.org/officeDocument/2006/relationships/image" Target="../media/image26.png"/><Relationship Id="rId29" Type="http://schemas.openxmlformats.org/officeDocument/2006/relationships/image" Target="../media/image27.png"/><Relationship Id="rId30" Type="http://schemas.openxmlformats.org/officeDocument/2006/relationships/image" Target="../media/image28.png"/><Relationship Id="rId31" Type="http://schemas.openxmlformats.org/officeDocument/2006/relationships/image" Target="../media/image29.png"/><Relationship Id="rId32" Type="http://schemas.openxmlformats.org/officeDocument/2006/relationships/image" Target="../media/image30.png"/><Relationship Id="rId3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391"/>
            <a:ext cx="12192001" cy="6975278"/>
          </a:xfrm>
          <a:prstGeom prst="rect">
            <a:avLst/>
          </a:prstGeom>
        </p:spPr>
      </p:pic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EA50968-74B6-F869-BF7C-DF780D542F2C}"/>
              </a:ext>
            </a:extLst>
          </p:cNvPr>
          <p:cNvGrpSpPr/>
          <p:nvPr/>
        </p:nvGrpSpPr>
        <p:grpSpPr>
          <a:xfrm>
            <a:off x="3223677" y="1764699"/>
            <a:ext cx="4876800" cy="3456709"/>
            <a:chOff x="12050450" y="-204813"/>
            <a:chExt cx="4876800" cy="3456709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01589C31-9855-1E1F-6F07-0F7A0D3C6FB5}"/>
                </a:ext>
              </a:extLst>
            </p:cNvPr>
            <p:cNvSpPr/>
            <p:nvPr/>
          </p:nvSpPr>
          <p:spPr>
            <a:xfrm>
              <a:off x="12050450" y="-160171"/>
              <a:ext cx="4876800" cy="3412067"/>
            </a:xfrm>
            <a:prstGeom prst="rect">
              <a:avLst/>
            </a:prstGeom>
            <a:ln w="76200">
              <a:solidFill>
                <a:schemeClr val="tx1"/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Рисунок 24" descr="Изображение выглядит как Мультфильм, Анимация, иллюстрация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F30C2B-F3E5-36EE-8C08-C7B492427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54747" y="-204813"/>
              <a:ext cx="3456709" cy="3456709"/>
            </a:xfrm>
            <a:prstGeom prst="rect">
              <a:avLst/>
            </a:prstGeom>
          </p:spPr>
        </p:pic>
      </p:grpSp>
      <p:grpSp>
        <p:nvGrpSpPr>
          <p:cNvPr id="17" name="Группа 16"/>
          <p:cNvGrpSpPr/>
          <p:nvPr/>
        </p:nvGrpSpPr>
        <p:grpSpPr>
          <a:xfrm>
            <a:off x="2946421" y="1548046"/>
            <a:ext cx="5419814" cy="3956647"/>
            <a:chOff x="3098226" y="1519529"/>
            <a:chExt cx="5419814" cy="3956647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98226" y="1519529"/>
              <a:ext cx="5419814" cy="3956647"/>
            </a:xfrm>
            <a:prstGeom prst="rect">
              <a:avLst/>
            </a:prstGeom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986" y="1538394"/>
              <a:ext cx="3688080" cy="3688080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2946421" y="1520729"/>
            <a:ext cx="5419814" cy="4107466"/>
            <a:chOff x="3115160" y="1461843"/>
            <a:chExt cx="5419814" cy="4107466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5160" y="1516107"/>
              <a:ext cx="5419814" cy="3956647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3071" y="1461843"/>
              <a:ext cx="4107466" cy="4107466"/>
            </a:xfrm>
            <a:prstGeom prst="rect">
              <a:avLst/>
            </a:prstGeom>
          </p:spPr>
        </p:pic>
      </p:grpSp>
      <p:grpSp>
        <p:nvGrpSpPr>
          <p:cNvPr id="27" name="Группа 26"/>
          <p:cNvGrpSpPr/>
          <p:nvPr/>
        </p:nvGrpSpPr>
        <p:grpSpPr>
          <a:xfrm>
            <a:off x="2946317" y="1536970"/>
            <a:ext cx="5419814" cy="3956647"/>
            <a:chOff x="3115160" y="1505723"/>
            <a:chExt cx="5419814" cy="3956647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5160" y="1505723"/>
              <a:ext cx="5419814" cy="3956647"/>
            </a:xfrm>
            <a:prstGeom prst="rect">
              <a:avLst/>
            </a:prstGeom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553933" y="3564227"/>
              <a:ext cx="1542067" cy="1525371"/>
            </a:xfrm>
            <a:prstGeom prst="rect">
              <a:avLst/>
            </a:prstGeom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512" r="22272"/>
            <a:stretch>
              <a:fillRect/>
            </a:stretch>
          </p:blipFill>
          <p:spPr>
            <a:xfrm>
              <a:off x="5642186" y="1768293"/>
              <a:ext cx="1542066" cy="3568276"/>
            </a:xfrm>
            <a:prstGeom prst="rect">
              <a:avLst/>
            </a:prstGeom>
          </p:spPr>
        </p:pic>
      </p:grpSp>
      <p:grpSp>
        <p:nvGrpSpPr>
          <p:cNvPr id="31" name="Группа 30"/>
          <p:cNvGrpSpPr/>
          <p:nvPr/>
        </p:nvGrpSpPr>
        <p:grpSpPr>
          <a:xfrm>
            <a:off x="2986665" y="1449560"/>
            <a:ext cx="5419814" cy="4032813"/>
            <a:chOff x="3115160" y="1412593"/>
            <a:chExt cx="5419814" cy="4032813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5160" y="1488759"/>
              <a:ext cx="5419814" cy="3956647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6118" y="1412593"/>
              <a:ext cx="3801533" cy="3801533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3008817" y="1544737"/>
            <a:ext cx="5419814" cy="3956647"/>
            <a:chOff x="3104720" y="1474085"/>
            <a:chExt cx="5419814" cy="3956647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04720" y="1474085"/>
              <a:ext cx="5419814" cy="3956647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3549133" y="1884519"/>
              <a:ext cx="4618673" cy="3417216"/>
              <a:chOff x="3549133" y="1884519"/>
              <a:chExt cx="4618673" cy="3417216"/>
            </a:xfrm>
          </p:grpSpPr>
          <p:pic>
            <p:nvPicPr>
              <p:cNvPr id="34" name="Рисунок 3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49133" y="2827334"/>
                <a:ext cx="2474401" cy="2474401"/>
              </a:xfrm>
              <a:prstGeom prst="rect">
                <a:avLst/>
              </a:prstGeom>
            </p:spPr>
          </p:pic>
          <p:sp>
            <p:nvSpPr>
              <p:cNvPr id="37" name="Облачко с текстом: овальное 36"/>
              <p:cNvSpPr/>
              <p:nvPr/>
            </p:nvSpPr>
            <p:spPr>
              <a:xfrm>
                <a:off x="5265424" y="1884519"/>
                <a:ext cx="2902382" cy="1960562"/>
              </a:xfrm>
              <a:prstGeom prst="wedgeEllipseCallout">
                <a:avLst>
                  <a:gd name="adj1" fmla="val -53213"/>
                  <a:gd name="adj2" fmla="val 31407"/>
                </a:avLst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36" name="Рисунок 35"/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17852" y="1997704"/>
                <a:ext cx="1716799" cy="1751741"/>
              </a:xfrm>
              <a:prstGeom prst="rect">
                <a:avLst/>
              </a:prstGeom>
            </p:spPr>
          </p:pic>
        </p:grp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1EB68085-DF38-3394-F6E6-6BB4990C10D2}"/>
              </a:ext>
            </a:extLst>
          </p:cNvPr>
          <p:cNvGrpSpPr/>
          <p:nvPr/>
        </p:nvGrpSpPr>
        <p:grpSpPr>
          <a:xfrm>
            <a:off x="2932314" y="1534948"/>
            <a:ext cx="5419814" cy="3956647"/>
            <a:chOff x="552501" y="6679628"/>
            <a:chExt cx="5419814" cy="3956647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8C66DE76-0D63-B8EB-20D9-7D56E10BF9F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2501" y="6679628"/>
              <a:ext cx="5419814" cy="3956647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снимок экрана, Прямоугольник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CD2DABB5-16C4-22F6-4C9E-96E65BE81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5982" y="7248944"/>
              <a:ext cx="3387331" cy="3387331"/>
            </a:xfrm>
            <a:prstGeom prst="rect">
              <a:avLst/>
            </a:prstGeom>
          </p:spPr>
        </p:pic>
        <p:pic>
          <p:nvPicPr>
            <p:cNvPr id="49" name="Рисунок 48">
              <a:extLst>
                <a:ext uri="{FF2B5EF4-FFF2-40B4-BE49-F238E27FC236}">
                  <a16:creationId xmlns:a16="http://schemas.microsoft.com/office/drawing/2014/main" id="{D51A0D4B-DBD0-FB1A-D701-4D3FF57F63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3"/>
            <a:stretch/>
          </p:blipFill>
          <p:spPr>
            <a:xfrm>
              <a:off x="2418052" y="6960675"/>
              <a:ext cx="1828571" cy="1730667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54FDC6D8-D193-C82F-93E8-C2F0735E17C2}"/>
              </a:ext>
            </a:extLst>
          </p:cNvPr>
          <p:cNvGrpSpPr/>
          <p:nvPr/>
        </p:nvGrpSpPr>
        <p:grpSpPr>
          <a:xfrm>
            <a:off x="2939316" y="1504692"/>
            <a:ext cx="5419814" cy="3956647"/>
            <a:chOff x="7049725" y="7270159"/>
            <a:chExt cx="5419814" cy="3956647"/>
          </a:xfrm>
        </p:grpSpPr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685B84F2-1915-B09B-508A-E8B727259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49725" y="7270159"/>
              <a:ext cx="5419814" cy="3956647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сосуд, Банка Мейсона, крышка, Контейнеры для хранения продуктов&#10;&#10;Автоматически созданное описание">
              <a:extLst>
                <a:ext uri="{FF2B5EF4-FFF2-40B4-BE49-F238E27FC236}">
                  <a16:creationId xmlns:a16="http://schemas.microsoft.com/office/drawing/2014/main" id="{138A4FFE-E5B7-BA44-381B-B504AAEF08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9125" y="7559917"/>
              <a:ext cx="3377130" cy="3377130"/>
            </a:xfrm>
            <a:prstGeom prst="rect">
              <a:avLst/>
            </a:prstGeom>
          </p:spPr>
        </p:pic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A74B1DCA-E96F-81EB-419C-8C7B8FBB3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52399" y="8827742"/>
              <a:ext cx="548801" cy="550358"/>
            </a:xfrm>
            <a:prstGeom prst="rect">
              <a:avLst/>
            </a:prstGeom>
          </p:spPr>
        </p:pic>
        <p:pic>
          <p:nvPicPr>
            <p:cNvPr id="68" name="Рисунок 67">
              <a:extLst>
                <a:ext uri="{FF2B5EF4-FFF2-40B4-BE49-F238E27FC236}">
                  <a16:creationId xmlns:a16="http://schemas.microsoft.com/office/drawing/2014/main" id="{EAA2BB27-60CC-EFBF-8663-9336B9A00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77126" y="8635272"/>
              <a:ext cx="681128" cy="683060"/>
            </a:xfrm>
            <a:prstGeom prst="rect">
              <a:avLst/>
            </a:prstGeom>
          </p:spPr>
        </p:pic>
        <p:pic>
          <p:nvPicPr>
            <p:cNvPr id="73" name="Рисунок 72">
              <a:extLst>
                <a:ext uri="{FF2B5EF4-FFF2-40B4-BE49-F238E27FC236}">
                  <a16:creationId xmlns:a16="http://schemas.microsoft.com/office/drawing/2014/main" id="{B949DE57-C8F7-925C-B9CF-3D6259317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3380" y="8773270"/>
              <a:ext cx="685037" cy="686980"/>
            </a:xfrm>
            <a:prstGeom prst="rect">
              <a:avLst/>
            </a:prstGeom>
          </p:spPr>
        </p:pic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EFD74787-B333-EAF3-64C0-6D330E5A73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3380" y="9672661"/>
              <a:ext cx="685037" cy="686980"/>
            </a:xfrm>
            <a:prstGeom prst="rect">
              <a:avLst/>
            </a:prstGeom>
          </p:spPr>
        </p:pic>
        <p:pic>
          <p:nvPicPr>
            <p:cNvPr id="80" name="Рисунок 79">
              <a:extLst>
                <a:ext uri="{FF2B5EF4-FFF2-40B4-BE49-F238E27FC236}">
                  <a16:creationId xmlns:a16="http://schemas.microsoft.com/office/drawing/2014/main" id="{7E970E3E-63E1-F781-BBAA-0C1E839A88CB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4391" y="9460250"/>
              <a:ext cx="798843" cy="801109"/>
            </a:xfrm>
            <a:prstGeom prst="rect">
              <a:avLst/>
            </a:prstGeom>
          </p:spPr>
        </p:pic>
        <p:pic>
          <p:nvPicPr>
            <p:cNvPr id="82" name="Рисунок 81">
              <a:extLst>
                <a:ext uri="{FF2B5EF4-FFF2-40B4-BE49-F238E27FC236}">
                  <a16:creationId xmlns:a16="http://schemas.microsoft.com/office/drawing/2014/main" id="{3387A5D0-4E4D-94D1-B3C6-3100AF9C31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38886" y="9130188"/>
              <a:ext cx="798843" cy="801109"/>
            </a:xfrm>
            <a:prstGeom prst="rect">
              <a:avLst/>
            </a:prstGeom>
          </p:spPr>
        </p:pic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53FC24B0-5ACE-2DE0-25F5-0EC09F2369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68350" y="9948575"/>
              <a:ext cx="589904" cy="591578"/>
            </a:xfrm>
            <a:prstGeom prst="rect">
              <a:avLst/>
            </a:prstGeom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605DE8B8-E533-D507-B421-25EBD57CD6B0}"/>
              </a:ext>
            </a:extLst>
          </p:cNvPr>
          <p:cNvGrpSpPr/>
          <p:nvPr/>
        </p:nvGrpSpPr>
        <p:grpSpPr>
          <a:xfrm>
            <a:off x="2876920" y="1474436"/>
            <a:ext cx="5486308" cy="3956647"/>
            <a:chOff x="3237147" y="6713739"/>
            <a:chExt cx="5486308" cy="3956647"/>
          </a:xfrm>
        </p:grpSpPr>
        <p:pic>
          <p:nvPicPr>
            <p:cNvPr id="94" name="Рисунок 93">
              <a:extLst>
                <a:ext uri="{FF2B5EF4-FFF2-40B4-BE49-F238E27FC236}">
                  <a16:creationId xmlns:a16="http://schemas.microsoft.com/office/drawing/2014/main" id="{4AA2BB95-7282-7909-7904-81BA59DFE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03641" y="6713739"/>
              <a:ext cx="5419814" cy="3956647"/>
            </a:xfrm>
            <a:prstGeom prst="rect">
              <a:avLst/>
            </a:prstGeom>
          </p:spPr>
        </p:pic>
        <p:sp>
          <p:nvSpPr>
            <p:cNvPr id="95" name="Облачко с текстом: прямоугольное со скругленными углами 94">
              <a:extLst>
                <a:ext uri="{FF2B5EF4-FFF2-40B4-BE49-F238E27FC236}">
                  <a16:creationId xmlns:a16="http://schemas.microsoft.com/office/drawing/2014/main" id="{16140E0D-6CA3-FCAC-F910-8D173C87AB72}"/>
                </a:ext>
              </a:extLst>
            </p:cNvPr>
            <p:cNvSpPr/>
            <p:nvPr/>
          </p:nvSpPr>
          <p:spPr>
            <a:xfrm>
              <a:off x="6107451" y="7213366"/>
              <a:ext cx="1898584" cy="1512835"/>
            </a:xfrm>
            <a:prstGeom prst="wedgeRoundRectCallout">
              <a:avLst>
                <a:gd name="adj1" fmla="val -72117"/>
                <a:gd name="adj2" fmla="val -22568"/>
                <a:gd name="adj3" fmla="val 16667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0" name="Рисунок 89" descr="Изображение выглядит как мультфильм, иллюстрация, графическая вставка, Аним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ADB44665-6005-BCBC-DFD7-F76CA69500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7147" y="7237280"/>
              <a:ext cx="2936799" cy="2936799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руг, Торт на день рождения, мультфильм, пончик&#10;&#10;Автоматически созданное описание">
              <a:extLst>
                <a:ext uri="{FF2B5EF4-FFF2-40B4-BE49-F238E27FC236}">
                  <a16:creationId xmlns:a16="http://schemas.microsoft.com/office/drawing/2014/main" id="{76C49DEC-3F50-52B2-6CC4-0B7DBA2C4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0213" y="7224972"/>
              <a:ext cx="1483821" cy="1497763"/>
            </a:xfrm>
            <a:prstGeom prst="rect">
              <a:avLst/>
            </a:prstGeom>
          </p:spPr>
        </p:pic>
      </p:grpSp>
      <p:grpSp>
        <p:nvGrpSpPr>
          <p:cNvPr id="71" name="Группа 70"/>
          <p:cNvGrpSpPr/>
          <p:nvPr/>
        </p:nvGrpSpPr>
        <p:grpSpPr>
          <a:xfrm>
            <a:off x="2948959" y="1479107"/>
            <a:ext cx="5419814" cy="3976852"/>
            <a:chOff x="3113303" y="1482453"/>
            <a:chExt cx="5419814" cy="3976852"/>
          </a:xfrm>
        </p:grpSpPr>
        <p:pic>
          <p:nvPicPr>
            <p:cNvPr id="65" name="Рисунок 6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13303" y="1482453"/>
              <a:ext cx="5419814" cy="3956647"/>
            </a:xfrm>
            <a:prstGeom prst="rect">
              <a:avLst/>
            </a:prstGeom>
          </p:spPr>
        </p:pic>
        <p:grpSp>
          <p:nvGrpSpPr>
            <p:cNvPr id="70" name="Группа 69"/>
            <p:cNvGrpSpPr/>
            <p:nvPr/>
          </p:nvGrpSpPr>
          <p:grpSpPr>
            <a:xfrm>
              <a:off x="4287437" y="1820021"/>
              <a:ext cx="2783342" cy="3639284"/>
              <a:chOff x="4287437" y="1820021"/>
              <a:chExt cx="2783342" cy="3639284"/>
            </a:xfrm>
          </p:grpSpPr>
          <p:pic>
            <p:nvPicPr>
              <p:cNvPr id="67" name="Рисунок 66"/>
              <p:cNvPicPr>
                <a:picLocks noChangeAspect="1"/>
              </p:cNvPicPr>
              <p:nvPr/>
            </p:nvPicPr>
            <p:blipFill>
              <a:blip r:embed="rId2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7437" y="2675963"/>
                <a:ext cx="2783342" cy="2783342"/>
              </a:xfrm>
              <a:prstGeom prst="rect">
                <a:avLst/>
              </a:prstGeom>
            </p:spPr>
          </p:pic>
          <p:pic>
            <p:nvPicPr>
              <p:cNvPr id="69" name="Рисунок 68"/>
              <p:cNvPicPr>
                <a:picLocks noChangeAspect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827784" y="1820021"/>
                <a:ext cx="1670713" cy="1670713"/>
              </a:xfrm>
              <a:prstGeom prst="rect">
                <a:avLst/>
              </a:prstGeom>
            </p:spPr>
          </p:pic>
        </p:grpSp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21799270-339F-D5D7-341D-0AD79E8BD70A}"/>
              </a:ext>
            </a:extLst>
          </p:cNvPr>
          <p:cNvGrpSpPr/>
          <p:nvPr/>
        </p:nvGrpSpPr>
        <p:grpSpPr>
          <a:xfrm>
            <a:off x="2897088" y="1502416"/>
            <a:ext cx="5419814" cy="3956647"/>
            <a:chOff x="5754937" y="5043250"/>
            <a:chExt cx="5419814" cy="3956647"/>
          </a:xfrm>
        </p:grpSpPr>
        <p:pic>
          <p:nvPicPr>
            <p:cNvPr id="102" name="Рисунок 101">
              <a:extLst>
                <a:ext uri="{FF2B5EF4-FFF2-40B4-BE49-F238E27FC236}">
                  <a16:creationId xmlns:a16="http://schemas.microsoft.com/office/drawing/2014/main" id="{C6745513-629A-E949-85F7-5F84E8F185F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54937" y="5043250"/>
              <a:ext cx="5419814" cy="3956647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амин, плит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10E74D4-1180-6549-C38F-9A2674F16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6631" y="5530953"/>
              <a:ext cx="3181344" cy="3181344"/>
            </a:xfrm>
            <a:prstGeom prst="rect">
              <a:avLst/>
            </a:prstGeom>
          </p:spPr>
        </p:pic>
        <p:pic>
          <p:nvPicPr>
            <p:cNvPr id="105" name="Рисунок 104">
              <a:extLst>
                <a:ext uri="{FF2B5EF4-FFF2-40B4-BE49-F238E27FC236}">
                  <a16:creationId xmlns:a16="http://schemas.microsoft.com/office/drawing/2014/main" id="{35C58196-266F-2233-F797-02091D447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3311" y="5270088"/>
              <a:ext cx="1814576" cy="1829389"/>
            </a:xfrm>
            <a:prstGeom prst="rect">
              <a:avLst/>
            </a:prstGeom>
          </p:spPr>
        </p:pic>
      </p:grpSp>
      <p:grpSp>
        <p:nvGrpSpPr>
          <p:cNvPr id="86" name="Группа 85"/>
          <p:cNvGrpSpPr/>
          <p:nvPr/>
        </p:nvGrpSpPr>
        <p:grpSpPr>
          <a:xfrm>
            <a:off x="2899072" y="1514481"/>
            <a:ext cx="5419814" cy="3956647"/>
            <a:chOff x="3145777" y="1508573"/>
            <a:chExt cx="5419814" cy="3956647"/>
          </a:xfrm>
        </p:grpSpPr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45777" y="1508573"/>
              <a:ext cx="5419814" cy="3956647"/>
            </a:xfrm>
            <a:prstGeom prst="rect">
              <a:avLst/>
            </a:prstGeom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590" y="3418332"/>
              <a:ext cx="1339878" cy="1616036"/>
            </a:xfrm>
            <a:prstGeom prst="rect">
              <a:avLst/>
            </a:prstGeom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583" y="2064946"/>
              <a:ext cx="3052097" cy="3052097"/>
            </a:xfrm>
            <a:prstGeom prst="rect">
              <a:avLst/>
            </a:prstGeom>
          </p:spPr>
        </p:pic>
        <p:pic>
          <p:nvPicPr>
            <p:cNvPr id="85" name="Рисунок 84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0669" y="3049290"/>
              <a:ext cx="2138690" cy="2138690"/>
            </a:xfrm>
            <a:prstGeom prst="rect">
              <a:avLst/>
            </a:prstGeom>
          </p:spPr>
        </p:pic>
      </p:grpSp>
      <p:grpSp>
        <p:nvGrpSpPr>
          <p:cNvPr id="116" name="Группа 115">
            <a:extLst>
              <a:ext uri="{FF2B5EF4-FFF2-40B4-BE49-F238E27FC236}">
                <a16:creationId xmlns:a16="http://schemas.microsoft.com/office/drawing/2014/main" id="{BA5BAE07-DEF0-EE25-5AE0-52BED9212CAA}"/>
              </a:ext>
            </a:extLst>
          </p:cNvPr>
          <p:cNvGrpSpPr/>
          <p:nvPr/>
        </p:nvGrpSpPr>
        <p:grpSpPr>
          <a:xfrm>
            <a:off x="2863846" y="1501355"/>
            <a:ext cx="5419814" cy="4188238"/>
            <a:chOff x="9062633" y="5193888"/>
            <a:chExt cx="5419814" cy="4188238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EE2BC9D6-95AF-05AD-4129-562D0417E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062633" y="5193888"/>
              <a:ext cx="5419814" cy="3956647"/>
            </a:xfrm>
            <a:prstGeom prst="rect">
              <a:avLst/>
            </a:prstGeom>
          </p:spPr>
        </p:pic>
        <p:pic>
          <p:nvPicPr>
            <p:cNvPr id="110" name="Рисунок 109" descr="Изображение выглядит как перчатка, перчатки, красный, Карминный ц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90434C91-17E8-3B8D-3A2E-7A02F59ED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330834">
              <a:off x="9864873" y="5608518"/>
              <a:ext cx="3773608" cy="3773608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мультфильм, графическая вставка, искусство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46082625-84E7-408F-C782-735FDB29C2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62266" y="5322383"/>
              <a:ext cx="2113132" cy="2142440"/>
            </a:xfrm>
            <a:prstGeom prst="rect">
              <a:avLst/>
            </a:prstGeom>
          </p:spPr>
        </p:pic>
      </p:grpSp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8558817" y="2761615"/>
            <a:ext cx="2105025" cy="3543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5464466-15C5-429B-9FAD-A98646B2A6C9}"/>
</file>

<file path=customXml/itemProps2.xml><?xml version="1.0" encoding="utf-8"?>
<ds:datastoreItem xmlns:ds="http://schemas.openxmlformats.org/officeDocument/2006/customXml" ds:itemID="{61735DF1-37FF-4DE5-A95D-2160EAB17FC8}"/>
</file>

<file path=customXml/itemProps3.xml><?xml version="1.0" encoding="utf-8"?>
<ds:datastoreItem xmlns:ds="http://schemas.openxmlformats.org/officeDocument/2006/customXml" ds:itemID="{B6744FAB-4E3E-4FE6-A94F-670415A9FBEA}"/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4</cp:revision>
  <dcterms:created xsi:type="dcterms:W3CDTF">2024-05-18T19:41:00Z</dcterms:created>
  <dcterms:modified xsi:type="dcterms:W3CDTF">2024-12-20T09:59:57Z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2037ED1F1D5B4A4383BAF06436ACAB9A_12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