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4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" y="0"/>
            <a:ext cx="12473651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028" y="4422908"/>
            <a:ext cx="1710266" cy="17449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937" y="738873"/>
            <a:ext cx="1488424" cy="14884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6255" y="2632237"/>
            <a:ext cx="1534397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763" y="4357493"/>
            <a:ext cx="1733104" cy="173310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457" y="653586"/>
            <a:ext cx="1738921" cy="173892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1618" y="4560224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0779" y="764533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614" y="2670329"/>
            <a:ext cx="1738921" cy="177421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703" y="462505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885" y="2592315"/>
            <a:ext cx="1554800" cy="15548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071" y="754155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2186" y="4503001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32" y="2786729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318" y="762000"/>
            <a:ext cx="2645258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49278" y="3463621"/>
            <a:ext cx="28956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2024-11-19T20:28:47Z</dcterms:modified>
</cp:coreProperties>
</file>