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9" name="Рисунок 8" descr="Изображение выглядит как мультфильм, Человеческое лиц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AA7C043-F489-557E-8786-2DC2E51F6C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1" y="5153281"/>
            <a:ext cx="1262074" cy="12620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F3B2BE25-EB88-BE1B-EE2A-3C2978A676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3" y="5108716"/>
            <a:ext cx="1351002" cy="13510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1E719B-21EE-8E9E-1559-75EADED803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79" y="5165614"/>
            <a:ext cx="1294104" cy="12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9" y="193408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2145" y="1612852"/>
            <a:ext cx="31051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2024-11-30T09:56:41Z</dcterms:created>
  <dcterms:modified xsi:type="dcterms:W3CDTF">2024-12-02T11:01:36Z</dcterms:modified>
</cp:coreProperties>
</file>