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66" d="100"/>
          <a:sy n="66" d="100"/>
        </p:scale>
        <p:origin x="1638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svg"/><Relationship Id="rId19" Type="http://schemas.openxmlformats.org/officeDocument/2006/relationships/image" Target="../media/image16.png"/><Relationship Id="rId20" Type="http://schemas.microsoft.com/office/2007/relationships/hdphoto" Target="../media/hdphoto2.wdp"/><Relationship Id="rId21" Type="http://schemas.openxmlformats.org/officeDocument/2006/relationships/image" Target="../media/image17.png"/><Relationship Id="rId22" Type="http://schemas.microsoft.com/office/2007/relationships/hdphoto" Target="../media/hdphoto3.wdp"/><Relationship Id="rId23" Type="http://schemas.openxmlformats.org/officeDocument/2006/relationships/image" Target="../media/image18.png"/><Relationship Id="rId24" Type="http://schemas.microsoft.com/office/2007/relationships/hdphoto" Target="../media/hdphoto4.wdp"/><Relationship Id="rId25" Type="http://schemas.openxmlformats.org/officeDocument/2006/relationships/image" Target="../media/image19.png"/><Relationship Id="rId26" Type="http://schemas.microsoft.com/office/2007/relationships/hdphoto" Target="../media/hdphoto5.wdp"/><Relationship Id="rId27" Type="http://schemas.openxmlformats.org/officeDocument/2006/relationships/image" Target="../media/image20.png"/><Relationship Id="rId28" Type="http://schemas.microsoft.com/office/2007/relationships/hdphoto" Target="../media/hdphoto6.wdp"/><Relationship Id="rId2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43462" y="-1953"/>
            <a:ext cx="12235462" cy="68742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3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7009436" y="666947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Парус 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Улыбнуться и широко открыть рот, поставить кончик язычка за верхние зубки. Удерживать язычок у альвеол от 5 до 10 секунд.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E60D3-E3D9-E139-37D3-1425F0378154}"/>
              </a:ext>
            </a:extLst>
          </p:cNvPr>
          <p:cNvSpPr txBox="1"/>
          <p:nvPr/>
        </p:nvSpPr>
        <p:spPr>
          <a:xfrm>
            <a:off x="6980239" y="641675"/>
            <a:ext cx="4478742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Маляр </a:t>
            </a:r>
          </a:p>
          <a:p>
            <a:pPr algn="ctr"/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Открыть рот, широким кончиком языка, как кисточкой маляра, проводить от верхних резцов до мягкого нёба, производя движения вперёд-назад.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88902" y="648939"/>
            <a:ext cx="4478742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77391C-3B0E-B50C-9408-3F004C93C0C4}"/>
              </a:ext>
            </a:extLst>
          </p:cNvPr>
          <p:cNvSpPr txBox="1"/>
          <p:nvPr/>
        </p:nvSpPr>
        <p:spPr>
          <a:xfrm>
            <a:off x="7009436" y="618207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Вкусное варенье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Рот приоткрыть. Широким языком облизывать верхнюю губу, делая движения сверху вниз. Нижняя челюсть неподвижна.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BEC02-588C-87B2-CA8B-6913B4EA991D}"/>
              </a:ext>
            </a:extLst>
          </p:cNvPr>
          <p:cNvSpPr txBox="1"/>
          <p:nvPr/>
        </p:nvSpPr>
        <p:spPr>
          <a:xfrm>
            <a:off x="6924441" y="628487"/>
            <a:ext cx="4478742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Фокус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Из положения «Вкусное варенье» сильно подуть на кончик носа, на котором приклеена узкая полоска бумаги (3x1 см) и сдуть ее. Выполнить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77CBF9-89AD-EA9D-9F47-62077B155E4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911" r="6940" b="2682"/>
          <a:stretch/>
        </p:blipFill>
        <p:spPr>
          <a:xfrm>
            <a:off x="917818" y="882143"/>
            <a:ext cx="4435927" cy="4231074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5B9BBE-5B57-9F96-60CE-366D8AB080B1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0" t="3086" r="7484" b="4685"/>
          <a:stretch/>
        </p:blipFill>
        <p:spPr>
          <a:xfrm>
            <a:off x="881644" y="879128"/>
            <a:ext cx="4508273" cy="4354919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21691" y="825100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1" name="Рисунок 10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90D59F92-6936-F0D4-6E39-3911EB0607E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788817" y="841688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ADC48B-0B5A-4C63-3748-4C58910D58C3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9" t="4330" r="10479" b="4811"/>
          <a:stretch/>
        </p:blipFill>
        <p:spPr>
          <a:xfrm>
            <a:off x="818930" y="772623"/>
            <a:ext cx="4584867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2" y="29617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  <p:bldP spid="18" grpId="0"/>
      <p:bldP spid="18" grpId="1"/>
      <p:bldP spid="13" grpId="0"/>
      <p:bldP spid="13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109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30</cp:revision>
  <dcterms:created xsi:type="dcterms:W3CDTF">2024-05-03T09:09:01Z</dcterms:created>
  <dcterms:modified xsi:type="dcterms:W3CDTF">2024-08-28T15:30:59Z</dcterms:modified>
</cp:coreProperties>
</file>