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70" y="1365250"/>
            <a:ext cx="44196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 Hrintsova</cp:lastModifiedBy>
  <cp:revision>18</cp:revision>
  <dcterms:created xsi:type="dcterms:W3CDTF">2024-07-11T17:45:53Z</dcterms:created>
  <dcterms:modified xsi:type="dcterms:W3CDTF">2024-08-27T09:24:13Z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