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665" y="2317115"/>
            <a:ext cx="3733799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