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53"/>
            <a:ext cx="12192000" cy="6869253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023740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r="1792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r="15670"/>
          <a:stretch>
            <a:fillRect/>
          </a:stretch>
        </p:blipFill>
        <p:spPr>
          <a:xfrm>
            <a:off x="981345" y="2440349"/>
            <a:ext cx="1157239" cy="17444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4178" r="6487"/>
          <a:stretch>
            <a:fillRect/>
          </a:stretch>
        </p:blipFill>
        <p:spPr>
          <a:xfrm>
            <a:off x="2964372" y="2517941"/>
            <a:ext cx="1418890" cy="16179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9" r="-4651"/>
          <a:stretch>
            <a:fillRect/>
          </a:stretch>
        </p:blipFill>
        <p:spPr>
          <a:xfrm>
            <a:off x="5078839" y="2693074"/>
            <a:ext cx="1369062" cy="123904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r="632"/>
          <a:stretch>
            <a:fillRect/>
          </a:stretch>
        </p:blipFill>
        <p:spPr>
          <a:xfrm>
            <a:off x="2887780" y="529288"/>
            <a:ext cx="1425133" cy="14433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57" y="396447"/>
            <a:ext cx="1130856" cy="11308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r="28296"/>
          <a:stretch>
            <a:fillRect/>
          </a:stretch>
        </p:blipFill>
        <p:spPr>
          <a:xfrm>
            <a:off x="5324348" y="510519"/>
            <a:ext cx="771652" cy="1461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t="23450" r="16068" b="13987"/>
          <a:stretch>
            <a:fillRect/>
          </a:stretch>
        </p:blipFill>
        <p:spPr>
          <a:xfrm>
            <a:off x="688681" y="4697725"/>
            <a:ext cx="1619297" cy="13378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-9438" r="-9634"/>
          <a:stretch>
            <a:fillRect/>
          </a:stretch>
        </p:blipFill>
        <p:spPr>
          <a:xfrm flipH="1">
            <a:off x="4966363" y="4662185"/>
            <a:ext cx="1481538" cy="14877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3054224" y="1747789"/>
            <a:ext cx="3879500" cy="3658279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92315" y="2517775"/>
            <a:ext cx="23050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2024-04-15T16:33:00Z</dcterms:created>
  <dcterms:modified xsi:type="dcterms:W3CDTF">2024-07-04T15:51:58Z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A9C947E7517B4B9DBF89AF53DD242D73_12</vt:lpwstr>
  </property>
  <property fmtid="{D5CDD505-2E9C-101B-9397-08002B2CF9AE}" pid="3" name="KSOProductBuildVer">
    <vt:lpwstr>1033-12.2.0.17119</vt:lpwstr>
  </property>
</Properties>
</file>