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125" y="3209290"/>
            <a:ext cx="222885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2024-04-16T12:56:00Z</dcterms:created>
  <dcterms:modified xsi:type="dcterms:W3CDTF">2024-10-30T17:05:12Z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