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" y="2966720"/>
            <a:ext cx="28003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