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5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Автоматически созданное описание">
            <a:extLst>
              <a:ext uri="{FF2B5EF4-FFF2-40B4-BE49-F238E27FC236}">
                <a16:creationId xmlns:a16="http://schemas.microsoft.com/office/drawing/2014/main" id="{333640D3-1CD5-8484-C264-A4F84F9370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8" y="4604720"/>
            <a:ext cx="2071305" cy="1553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402623" y="4638365"/>
            <a:ext cx="1930137" cy="14476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338" y="4537676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5" y="4704055"/>
            <a:ext cx="1458252" cy="145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DF24AFC-91F3-E0A7-85D4-83B82F0032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3" y="4621402"/>
            <a:ext cx="1630837" cy="1630837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758" y="3330175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2024-11-16T07:47:03Z</dcterms:created>
  <dcterms:modified xsi:type="dcterms:W3CDTF">2024-11-18T15:26:50Z</dcterms:modified>
</cp:coreProperties>
</file>