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84" y="4566302"/>
            <a:ext cx="1630295" cy="1630295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839" y="1575203"/>
            <a:ext cx="1427332" cy="1427332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01981" y="132426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01561" y="39880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171" y="1517053"/>
            <a:ext cx="1568615" cy="1604846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BB9720-527F-4D6C-A332-5D6A0EC8BFEF}"/>
</file>

<file path=customXml/itemProps2.xml><?xml version="1.0" encoding="utf-8"?>
<ds:datastoreItem xmlns:ds="http://schemas.openxmlformats.org/officeDocument/2006/customXml" ds:itemID="{6929F743-A7D9-458F-A41D-37CFEFEA61E3}"/>
</file>

<file path=customXml/itemProps3.xml><?xml version="1.0" encoding="utf-8"?>
<ds:datastoreItem xmlns:ds="http://schemas.openxmlformats.org/officeDocument/2006/customXml" ds:itemID="{EDBE842F-746C-423E-BCC3-2BAEC7DE55CB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2025-02-25T11:09:25Z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