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4D397-4F9D-42CA-A7F1-10C3A326B9D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4C7E-4131-45DB-9F6C-F78D27C2706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060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C7E-4131-45DB-9F6C-F78D27C2706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553616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– брат і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000" y="6005492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в </a:t>
            </a:r>
            <a:r>
              <a:rPr lang="ru-RU" dirty="0" err="1"/>
              <a:t>суботу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до </a:t>
            </a:r>
            <a:r>
              <a:rPr lang="ru-RU" dirty="0" err="1"/>
              <a:t>лісу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7999" y="6012567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Світлані</a:t>
            </a:r>
            <a:r>
              <a:rPr lang="ru-RU" dirty="0"/>
              <a:t> та </a:t>
            </a:r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ліс</a:t>
            </a:r>
            <a:r>
              <a:rPr lang="ru-RU" dirty="0"/>
              <a:t> </a:t>
            </a:r>
            <a:r>
              <a:rPr lang="ru-RU" dirty="0" err="1"/>
              <a:t>здався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7794" y="605675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за сосною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лисицю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2940" y="5988910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кущем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маленьку</a:t>
            </a:r>
            <a:r>
              <a:rPr lang="ru-RU" dirty="0"/>
              <a:t> собачку. Напевно, вона </a:t>
            </a:r>
            <a:r>
              <a:rPr lang="ru-RU" dirty="0" err="1"/>
              <a:t>загубилася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7025" y="5986931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та </a:t>
            </a:r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пригостили</a:t>
            </a:r>
            <a:r>
              <a:rPr lang="ru-RU" dirty="0"/>
              <a:t> собачку круасаном і сиром.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2211" y="5984916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і сестра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забрати</a:t>
            </a:r>
            <a:r>
              <a:rPr lang="ru-RU" dirty="0"/>
              <a:t> собаку до себе </a:t>
            </a:r>
            <a:r>
              <a:rPr lang="ru-RU" dirty="0" err="1"/>
              <a:t>додому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4338" y="5815980"/>
            <a:ext cx="837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собачку «</a:t>
            </a:r>
            <a:r>
              <a:rPr lang="ru-RU" dirty="0" err="1"/>
              <a:t>Скубі</a:t>
            </a:r>
            <a:r>
              <a:rPr lang="ru-RU" dirty="0"/>
              <a:t>». </a:t>
            </a:r>
          </a:p>
          <a:p>
            <a:pPr algn="ctr"/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сподобалась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4" y="1005307"/>
            <a:ext cx="4752381" cy="4314286"/>
          </a:xfrm>
          <a:prstGeom prst="rect">
            <a:avLst/>
          </a:prstGeom>
        </p:spPr>
      </p:pic>
      <p:pic>
        <p:nvPicPr>
          <p:cNvPr id="306" name="Picture 305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40800" y="2914015"/>
            <a:ext cx="2019300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75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2024-05-17T10:17:00Z</dcterms:created>
  <dcterms:modified xsi:type="dcterms:W3CDTF">2024-11-27T14:37:45Z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