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0" y="2560121"/>
            <a:ext cx="687837" cy="6878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722532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851856"/>
            <a:ext cx="949025" cy="9490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3868233"/>
            <a:ext cx="968709" cy="96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3" y="4038504"/>
            <a:ext cx="1173931" cy="11739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5" y="4146764"/>
            <a:ext cx="622983" cy="91370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17526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3776 0.6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363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1276 0.4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1836 0.21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5625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2024-08-15T14:11:46Z</dcterms:created>
  <dcterms:modified xsi:type="dcterms:W3CDTF">2024-11-19T11:15:05Z</dcterms:modified>
</cp:coreProperties>
</file>