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15273" y="4954081"/>
            <a:ext cx="7364039" cy="1501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Кто эти люди и чем они занимаются? Помоги персонажу найти нужный предмет для каждой профессии.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Кликай на экран для начала игры.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Профессии: фотограф, доктор, пожарный, носильщик.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03870" y="1812290"/>
            <a:ext cx="31527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2024-06-13T12:31:20Z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