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44FFA-6431-4F2E-B069-BBDB5D112D6B}" type="datetimeFigureOut">
              <a:rPr lang="uk-UA" smtClean="0"/>
              <a:t>30.08.24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5038A-B8E3-43B7-A250-B8AB5B7C656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/>
          <p:cNvSpPr/>
          <p:nvPr/>
        </p:nvSpPr>
        <p:spPr>
          <a:xfrm>
            <a:off x="2331" y="0"/>
            <a:ext cx="1221723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3" name="Группа 22"/>
          <p:cNvGrpSpPr/>
          <p:nvPr/>
        </p:nvGrpSpPr>
        <p:grpSpPr>
          <a:xfrm>
            <a:off x="2287399" y="4238935"/>
            <a:ext cx="1654629" cy="1596572"/>
            <a:chOff x="2287399" y="4238935"/>
            <a:chExt cx="1654629" cy="1596572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79317" y="4319667"/>
              <a:ext cx="1417099" cy="1417099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894336" y="2470266"/>
            <a:ext cx="1654629" cy="1596572"/>
            <a:chOff x="5894336" y="2470266"/>
            <a:chExt cx="1654629" cy="1596572"/>
          </a:xfrm>
        </p:grpSpPr>
        <p:sp>
          <p:nvSpPr>
            <p:cNvPr id="113" name="Скругленный прямоугольник 11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99" b="8699"/>
            <a:stretch>
              <a:fillRect/>
            </a:stretch>
          </p:blipFill>
          <p:spPr>
            <a:xfrm>
              <a:off x="6074166" y="2684000"/>
              <a:ext cx="1425460" cy="119300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874459" y="718731"/>
            <a:ext cx="1654629" cy="1596572"/>
            <a:chOff x="5874459" y="718731"/>
            <a:chExt cx="1654629" cy="1596572"/>
          </a:xfrm>
        </p:grpSpPr>
        <p:sp>
          <p:nvSpPr>
            <p:cNvPr id="81" name="Скругленный прямоугольник 80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38688" y="854831"/>
              <a:ext cx="1415957" cy="1415957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4074254" y="710164"/>
            <a:ext cx="1654629" cy="1596572"/>
            <a:chOff x="4074254" y="710164"/>
            <a:chExt cx="1654629" cy="1596572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86779" y="729018"/>
              <a:ext cx="1253134" cy="156248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274049" y="710164"/>
            <a:ext cx="1654629" cy="1596572"/>
            <a:chOff x="2274049" y="710164"/>
            <a:chExt cx="1654629" cy="159657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414872" y="860459"/>
              <a:ext cx="1279074" cy="1295979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462205" y="710164"/>
            <a:ext cx="1688473" cy="1596572"/>
            <a:chOff x="462205" y="710164"/>
            <a:chExt cx="1688473" cy="159657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17965">
              <a:off x="462205" y="857730"/>
              <a:ext cx="1596025" cy="1224377"/>
            </a:xfrm>
            <a:prstGeom prst="rect">
              <a:avLst/>
            </a:prstGeom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473844" y="718731"/>
            <a:ext cx="1654629" cy="159657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274049" y="2473650"/>
            <a:ext cx="1654629" cy="1596572"/>
            <a:chOff x="496049" y="710164"/>
            <a:chExt cx="1654629" cy="1596572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31888" y="779725"/>
              <a:ext cx="1521116" cy="1521116"/>
            </a:xfrm>
            <a:prstGeom prst="rect">
              <a:avLst/>
            </a:prstGeom>
          </p:spPr>
        </p:pic>
      </p:grpSp>
      <p:sp>
        <p:nvSpPr>
          <p:cNvPr id="58" name="Скругленный прямоугольник 57"/>
          <p:cNvSpPr/>
          <p:nvPr/>
        </p:nvSpPr>
        <p:spPr>
          <a:xfrm>
            <a:off x="2281871" y="2470266"/>
            <a:ext cx="1654629" cy="159657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265291" y="694932"/>
            <a:ext cx="1654629" cy="159657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496049" y="2473650"/>
            <a:ext cx="1654629" cy="1596572"/>
            <a:chOff x="2274049" y="710164"/>
            <a:chExt cx="1654629" cy="1596572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274049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46839" y="800879"/>
              <a:ext cx="1502474" cy="1502474"/>
            </a:xfrm>
            <a:prstGeom prst="rect">
              <a:avLst/>
            </a:prstGeom>
          </p:spPr>
        </p:pic>
      </p:grpSp>
      <p:sp>
        <p:nvSpPr>
          <p:cNvPr id="68" name="Скругленный прямоугольник 67"/>
          <p:cNvSpPr/>
          <p:nvPr/>
        </p:nvSpPr>
        <p:spPr>
          <a:xfrm>
            <a:off x="501228" y="2482217"/>
            <a:ext cx="1654629" cy="159657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060743" y="694932"/>
            <a:ext cx="1683519" cy="1642512"/>
          </a:xfrm>
          <a:prstGeom prst="round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496049" y="4233752"/>
            <a:ext cx="1654629" cy="1596572"/>
            <a:chOff x="4074254" y="710164"/>
            <a:chExt cx="1654629" cy="1596572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4074254" y="710164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234753" y="774848"/>
              <a:ext cx="1224340" cy="1526583"/>
            </a:xfrm>
            <a:prstGeom prst="rect">
              <a:avLst/>
            </a:prstGeom>
          </p:spPr>
        </p:pic>
      </p:grpSp>
      <p:sp>
        <p:nvSpPr>
          <p:cNvPr id="77" name="Скругленный прямоугольник 76"/>
          <p:cNvSpPr/>
          <p:nvPr/>
        </p:nvSpPr>
        <p:spPr>
          <a:xfrm>
            <a:off x="485163" y="4238935"/>
            <a:ext cx="1654629" cy="1596572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889838" y="710162"/>
            <a:ext cx="1654629" cy="1596572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4089635" y="2482217"/>
            <a:ext cx="1654629" cy="1596572"/>
            <a:chOff x="5874459" y="718731"/>
            <a:chExt cx="1654629" cy="1596572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5874459" y="718731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" name="Рисунок 10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84735" y="800879"/>
              <a:ext cx="1333161" cy="1333161"/>
            </a:xfrm>
            <a:prstGeom prst="rect">
              <a:avLst/>
            </a:prstGeom>
          </p:spPr>
        </p:pic>
      </p:grpSp>
      <p:sp>
        <p:nvSpPr>
          <p:cNvPr id="105" name="Скругленный прямоугольник 104"/>
          <p:cNvSpPr/>
          <p:nvPr/>
        </p:nvSpPr>
        <p:spPr>
          <a:xfrm>
            <a:off x="4089635" y="2494680"/>
            <a:ext cx="1654629" cy="159657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5897399" y="2477427"/>
            <a:ext cx="1654629" cy="1596572"/>
          </a:xfrm>
          <a:prstGeom prst="round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4089635" y="4189846"/>
            <a:ext cx="1654629" cy="1645661"/>
            <a:chOff x="5894336" y="2429744"/>
            <a:chExt cx="1654629" cy="1645661"/>
          </a:xfrm>
        </p:grpSpPr>
        <p:sp>
          <p:nvSpPr>
            <p:cNvPr id="123" name="Скругленный прямоугольник 122"/>
            <p:cNvSpPr/>
            <p:nvPr/>
          </p:nvSpPr>
          <p:spPr>
            <a:xfrm>
              <a:off x="5894336" y="2470266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4" r="11364"/>
            <a:stretch>
              <a:fillRect/>
            </a:stretch>
          </p:blipFill>
          <p:spPr>
            <a:xfrm>
              <a:off x="6066122" y="2429744"/>
              <a:ext cx="1271651" cy="1645661"/>
            </a:xfrm>
            <a:prstGeom prst="rect">
              <a:avLst/>
            </a:prstGeom>
          </p:spPr>
        </p:pic>
      </p:grpSp>
      <p:sp>
        <p:nvSpPr>
          <p:cNvPr id="125" name="Скругленный прямоугольник 124"/>
          <p:cNvSpPr/>
          <p:nvPr/>
        </p:nvSpPr>
        <p:spPr>
          <a:xfrm>
            <a:off x="4086031" y="4228447"/>
            <a:ext cx="1654629" cy="1596572"/>
          </a:xfrm>
          <a:prstGeom prst="roundRect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2281870" y="4257108"/>
            <a:ext cx="1654629" cy="159657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10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130" name="Группа 129"/>
          <p:cNvGrpSpPr/>
          <p:nvPr/>
        </p:nvGrpSpPr>
        <p:grpSpPr>
          <a:xfrm>
            <a:off x="5874457" y="4199958"/>
            <a:ext cx="1654629" cy="1596572"/>
            <a:chOff x="2287399" y="4238935"/>
            <a:chExt cx="1654629" cy="1596572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2287399" y="4238935"/>
              <a:ext cx="1654629" cy="159657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097336">
              <a:off x="2376941" y="4473698"/>
              <a:ext cx="1553569" cy="1300768"/>
            </a:xfrm>
            <a:prstGeom prst="rect">
              <a:avLst/>
            </a:prstGeom>
          </p:spPr>
        </p:pic>
      </p:grpSp>
      <p:sp>
        <p:nvSpPr>
          <p:cNvPr id="133" name="Скругленный прямоугольник 132"/>
          <p:cNvSpPr/>
          <p:nvPr/>
        </p:nvSpPr>
        <p:spPr>
          <a:xfrm>
            <a:off x="5879863" y="4208091"/>
            <a:ext cx="1654629" cy="159657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491" y="0"/>
            <a:ext cx="1094509" cy="101770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68" y="-182247"/>
            <a:ext cx="3081692" cy="30816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6009" y="606521"/>
            <a:ext cx="673573" cy="67357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7109" y="571036"/>
            <a:ext cx="673573" cy="67357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4252" y="565092"/>
            <a:ext cx="673573" cy="673573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3017" y="620309"/>
            <a:ext cx="673573" cy="673573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996" y="2397436"/>
            <a:ext cx="673573" cy="67357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7787" y="2376297"/>
            <a:ext cx="673573" cy="67357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3147" y="2225657"/>
            <a:ext cx="673573" cy="67357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4165" y="2343323"/>
            <a:ext cx="673573" cy="673573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169" y="4108068"/>
            <a:ext cx="673573" cy="673573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5166" y="4064327"/>
            <a:ext cx="673573" cy="67357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3869" y="4115380"/>
            <a:ext cx="673573" cy="67357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2572" y="4106916"/>
            <a:ext cx="673573" cy="673573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50530" y="2494915"/>
            <a:ext cx="2209800" cy="3705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" grpId="1" animBg="1"/>
      <p:bldP spid="58" grpId="0" animBg="1"/>
      <p:bldP spid="58" grpId="1" animBg="1"/>
      <p:bldP spid="63" grpId="0" animBg="1"/>
      <p:bldP spid="63" grpId="1" animBg="1"/>
      <p:bldP spid="68" grpId="0" animBg="1"/>
      <p:bldP spid="68" grpId="1" animBg="1"/>
      <p:bldP spid="73" grpId="0" animBg="1"/>
      <p:bldP spid="73" grpId="1" animBg="1"/>
      <p:bldP spid="77" grpId="0" animBg="1"/>
      <p:bldP spid="77" grpId="1" animBg="1"/>
      <p:bldP spid="89" grpId="0" animBg="1"/>
      <p:bldP spid="89" grpId="1" animBg="1"/>
      <p:bldP spid="105" grpId="0" animBg="1"/>
      <p:bldP spid="105" grpId="1" animBg="1"/>
      <p:bldP spid="121" grpId="0" animBg="1"/>
      <p:bldP spid="121" grpId="1" animBg="1"/>
      <p:bldP spid="125" grpId="0" animBg="1"/>
      <p:bldP spid="125" grpId="1" animBg="1"/>
      <p:bldP spid="129" grpId="0" animBg="1"/>
      <p:bldP spid="129" grpId="1" animBg="1"/>
      <p:bldP spid="133" grpId="0" animBg="1"/>
      <p:bldP spid="13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13</cp:revision>
  <dcterms:created xsi:type="dcterms:W3CDTF">2024-04-11T14:16:00Z</dcterms:created>
  <dcterms:modified xsi:type="dcterms:W3CDTF">2024-08-30T09:41:08Z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6E817249C9734982916EFE3621320ABD_12</vt:lpwstr>
  </property>
  <property fmtid="{D5CDD505-2E9C-101B-9397-08002B2CF9AE}" pid="3" name="KSOProductBuildVer">
    <vt:lpwstr>1033-12.2.0.17119</vt:lpwstr>
  </property>
</Properties>
</file>