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0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822" y="4314037"/>
            <a:ext cx="24955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79B669-F227-4411-8553-053D51497DC7}"/>
</file>

<file path=customXml/itemProps2.xml><?xml version="1.0" encoding="utf-8"?>
<ds:datastoreItem xmlns:ds="http://schemas.openxmlformats.org/officeDocument/2006/customXml" ds:itemID="{3B385D89-51CF-4F5C-B765-D0F9B06D4BC2}"/>
</file>

<file path=customXml/itemProps3.xml><?xml version="1.0" encoding="utf-8"?>
<ds:datastoreItem xmlns:ds="http://schemas.openxmlformats.org/officeDocument/2006/customXml" ds:itemID="{DCCC7DB3-4E65-4BE6-B2BC-BF5B68117D4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