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685" y="2550160"/>
            <a:ext cx="32385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