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046135" y="242349"/>
              <a:ext cx="5896302" cy="7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Домашні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1898650"/>
            <a:ext cx="36671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FBBFB5-99B3-400E-9D02-E76CB84E657C}"/>
</file>

<file path=customXml/itemProps2.xml><?xml version="1.0" encoding="utf-8"?>
<ds:datastoreItem xmlns:ds="http://schemas.openxmlformats.org/officeDocument/2006/customXml" ds:itemID="{B98044D4-8775-4759-BFAA-1D598476D784}"/>
</file>

<file path=customXml/itemProps3.xml><?xml version="1.0" encoding="utf-8"?>
<ds:datastoreItem xmlns:ds="http://schemas.openxmlformats.org/officeDocument/2006/customXml" ds:itemID="{657E44E8-8103-48B5-903B-168B81BB88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2024-04-21T15:30:00Z</dcterms:created>
  <dcterms:modified xsi:type="dcterms:W3CDTF">2024-12-17T18:33:04Z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