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39243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4E7507-1AC8-4C00-B098-AF5190087C49}"/>
</file>

<file path=customXml/itemProps2.xml><?xml version="1.0" encoding="utf-8"?>
<ds:datastoreItem xmlns:ds="http://schemas.openxmlformats.org/officeDocument/2006/customXml" ds:itemID="{8F9A7D2A-F4E9-4694-8EEC-963C26C3586C}"/>
</file>

<file path=customXml/itemProps3.xml><?xml version="1.0" encoding="utf-8"?>
<ds:datastoreItem xmlns:ds="http://schemas.openxmlformats.org/officeDocument/2006/customXml" ds:itemID="{6C1B36C7-F985-449D-8316-81C1EE6758F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