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85725" y="0"/>
            <a:ext cx="12344399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372077" y="1088572"/>
            <a:ext cx="7236827" cy="48903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18664" y="3298709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644289" y="2699219"/>
              <a:ext cx="2087286" cy="20872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68509" y="3699997"/>
            <a:ext cx="2418743" cy="2278945"/>
            <a:chOff x="8138872" y="2308239"/>
            <a:chExt cx="32249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38872" y="2308239"/>
              <a:ext cx="32249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8089" y="283200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479409" y="3379463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198" y="2611473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785" y="2703491"/>
              <a:ext cx="1764168" cy="181931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429" y="2759787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5</cp:revision>
  <dcterms:created xsi:type="dcterms:W3CDTF">2024-11-22T18:17:20Z</dcterms:created>
  <dcterms:modified xsi:type="dcterms:W3CDTF">2024-12-05T23:24:51Z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