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3EC2-9249-48E8-AAF6-155B34CA67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microsoft.com/office/2007/relationships/hdphoto" Target="../media/hdphoto7.wdp"/><Relationship Id="rId22" Type="http://schemas.openxmlformats.org/officeDocument/2006/relationships/image" Target="../media/image13.png"/><Relationship Id="rId23" Type="http://schemas.microsoft.com/office/2007/relationships/hdphoto" Target="../media/hdphoto8.wdp"/><Relationship Id="rId24" Type="http://schemas.openxmlformats.org/officeDocument/2006/relationships/image" Target="../media/image14.png"/><Relationship Id="rId25" Type="http://schemas.microsoft.com/office/2007/relationships/hdphoto" Target="../media/hdphoto9.wdp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" y="825363"/>
            <a:ext cx="1803518" cy="17914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24" y="751992"/>
            <a:ext cx="1792347" cy="17803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62" y="2201034"/>
            <a:ext cx="2030034" cy="20164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81" y="3739231"/>
            <a:ext cx="2030034" cy="201642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747323" y="724430"/>
            <a:ext cx="1666565" cy="1666565"/>
            <a:chOff x="744532" y="755521"/>
            <a:chExt cx="1666565" cy="1666565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744532" y="755521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48" b="96242" l="9804" r="897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966" y="792870"/>
              <a:ext cx="1489003" cy="1489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13889" y="764455"/>
            <a:ext cx="1703143" cy="1620348"/>
            <a:chOff x="2520563" y="740885"/>
            <a:chExt cx="1522255" cy="157430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520563" y="740885"/>
              <a:ext cx="1522255" cy="157430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125" l="0" r="94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7172" y="749043"/>
              <a:ext cx="1485980" cy="1448702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4104761" y="728418"/>
            <a:ext cx="1663974" cy="1693115"/>
            <a:chOff x="4104018" y="740885"/>
            <a:chExt cx="1561634" cy="1574305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4104018" y="740885"/>
              <a:ext cx="1561634" cy="157430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996" y="784673"/>
              <a:ext cx="1456069" cy="1456069"/>
            </a:xfrm>
            <a:prstGeom prst="rect">
              <a:avLst/>
            </a:prstGeom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5749456" y="688887"/>
            <a:ext cx="1647041" cy="1681620"/>
            <a:chOff x="5770583" y="650828"/>
            <a:chExt cx="1666565" cy="166656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5770583" y="650828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Рисунок 102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2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463" y="928224"/>
              <a:ext cx="1594103" cy="1061930"/>
            </a:xfrm>
            <a:prstGeom prst="rect">
              <a:avLst/>
            </a:prstGeom>
          </p:spPr>
        </p:pic>
      </p:grpSp>
      <p:grpSp>
        <p:nvGrpSpPr>
          <p:cNvPr id="1031" name="Группа 1030"/>
          <p:cNvGrpSpPr/>
          <p:nvPr/>
        </p:nvGrpSpPr>
        <p:grpSpPr>
          <a:xfrm>
            <a:off x="748938" y="2385121"/>
            <a:ext cx="1666565" cy="1666565"/>
            <a:chOff x="776657" y="2383000"/>
            <a:chExt cx="1666565" cy="166656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76657" y="2383000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697" y="2487686"/>
              <a:ext cx="1449604" cy="1449604"/>
            </a:xfrm>
            <a:prstGeom prst="rect">
              <a:avLst/>
            </a:prstGeom>
          </p:spPr>
        </p:pic>
      </p:grpSp>
      <p:grpSp>
        <p:nvGrpSpPr>
          <p:cNvPr id="1041" name="Группа 1040"/>
          <p:cNvGrpSpPr/>
          <p:nvPr/>
        </p:nvGrpSpPr>
        <p:grpSpPr>
          <a:xfrm>
            <a:off x="2377413" y="2360840"/>
            <a:ext cx="1813099" cy="1676628"/>
            <a:chOff x="2377080" y="2320178"/>
            <a:chExt cx="1813099" cy="1676628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2421274" y="233024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Рисунок 1036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7080" y="2320178"/>
              <a:ext cx="1813099" cy="1665476"/>
            </a:xfrm>
            <a:prstGeom prst="rect">
              <a:avLst/>
            </a:prstGeom>
          </p:spPr>
        </p:pic>
      </p:grpSp>
      <p:grpSp>
        <p:nvGrpSpPr>
          <p:cNvPr id="1051" name="Группа 1050"/>
          <p:cNvGrpSpPr/>
          <p:nvPr/>
        </p:nvGrpSpPr>
        <p:grpSpPr>
          <a:xfrm>
            <a:off x="4103456" y="2405999"/>
            <a:ext cx="1647600" cy="1647600"/>
            <a:chOff x="4103456" y="2405999"/>
            <a:chExt cx="1647600" cy="164760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103456" y="2405999"/>
              <a:ext cx="1647600" cy="1647600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9" name="Рисунок 1048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72" b="99609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9126" y="2434979"/>
              <a:ext cx="1491808" cy="1491808"/>
            </a:xfrm>
            <a:prstGeom prst="rect">
              <a:avLst/>
            </a:prstGeom>
          </p:spPr>
        </p:pic>
      </p:grpSp>
      <p:grpSp>
        <p:nvGrpSpPr>
          <p:cNvPr id="1059" name="Группа 1058"/>
          <p:cNvGrpSpPr/>
          <p:nvPr/>
        </p:nvGrpSpPr>
        <p:grpSpPr>
          <a:xfrm>
            <a:off x="2430136" y="4082627"/>
            <a:ext cx="1756506" cy="1666565"/>
            <a:chOff x="2439230" y="4067898"/>
            <a:chExt cx="1756506" cy="1666565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2464987" y="4067898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7" name="Рисунок 1056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9230" y="4215968"/>
              <a:ext cx="1756506" cy="1317380"/>
            </a:xfrm>
            <a:prstGeom prst="rect">
              <a:avLst/>
            </a:prstGeom>
          </p:spPr>
        </p:pic>
      </p:grpSp>
      <p:grpSp>
        <p:nvGrpSpPr>
          <p:cNvPr id="1062" name="Группа 1061"/>
          <p:cNvGrpSpPr/>
          <p:nvPr/>
        </p:nvGrpSpPr>
        <p:grpSpPr>
          <a:xfrm>
            <a:off x="5763264" y="4049563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Рисунок 1060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08901" y="4092418"/>
              <a:ext cx="1620928" cy="146298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63571" y="4049565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13872" y="4206555"/>
              <a:ext cx="1101183" cy="12347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96700" y="4049563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422" y="4061126"/>
              <a:ext cx="1587971" cy="143408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-67713"/>
            <a:ext cx="2443354" cy="250294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3A4044-7E68-3629-08D5-C9B0F9C53D8A}"/>
              </a:ext>
            </a:extLst>
          </p:cNvPr>
          <p:cNvGrpSpPr/>
          <p:nvPr/>
        </p:nvGrpSpPr>
        <p:grpSpPr>
          <a:xfrm>
            <a:off x="5763264" y="2383000"/>
            <a:ext cx="1666565" cy="1712014"/>
            <a:chOff x="5763264" y="2383000"/>
            <a:chExt cx="1666565" cy="1712014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C5EA99BD-C5C5-0C22-6995-C7521430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07" y="2474086"/>
              <a:ext cx="1620928" cy="1620928"/>
            </a:xfrm>
            <a:prstGeom prst="rect">
              <a:avLst/>
            </a:prstGeom>
          </p:spPr>
        </p:pic>
      </p:grpSp>
      <p:pic>
        <p:nvPicPr>
          <p:cNvPr id="1063" name="Picture 1062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76565" y="2315210"/>
            <a:ext cx="22193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31</cp:revision>
  <dcterms:created xsi:type="dcterms:W3CDTF">2022-09-25T14:05:00Z</dcterms:created>
  <dcterms:modified xsi:type="dcterms:W3CDTF">2024-11-19T10:55:10Z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2109E5CC54BB471BA65AF64C373C0FCB_12</vt:lpwstr>
  </property>
  <property fmtid="{D5CDD505-2E9C-101B-9397-08002B2CF9AE}" pid="3" name="KSOProductBuildVer">
    <vt:lpwstr>1033-12.2.0.17119</vt:lpwstr>
  </property>
</Properties>
</file>