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3445" y="2604770"/>
            <a:ext cx="209549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