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5E43F-DA3B-44F4-A197-5F916DE6E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F713A8-4D81-48C5-B6DF-BDDE1506A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AA4B48-C017-4F6B-8042-91F0667E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A11739-2DC1-4456-9004-BD9DCF82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615F0A-4490-4A97-A2B5-43DDE2C1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25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EE1C1-3E2D-4AAC-9230-5429CD37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62869E-97AB-415B-8472-C5774029C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BB6216-587F-4C94-8DD0-E5119897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005324-2E62-49E5-A310-9868B306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EB4952-68F6-4041-813C-4B3BA7CB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1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BB5067-78FD-43EE-A05E-8D2A0DA29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F2BA76-CF46-4FC0-9701-066A13230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B4966A-64E9-4ED0-946A-E70FE211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A370EC-6C6F-4DB8-A7D5-AAABEF815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EB2809-8922-499A-B096-F1FC662A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23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17A7A-2A5C-4365-B491-259DA974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ABD773-628E-4AB8-B304-36E65B517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ADCAA1-965A-4D1B-A9FA-A03DE23C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267CA2-2159-4ED9-B25D-B3C86BC9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E220B3-44CE-45B6-AE07-E8C59A0B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8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F6578-2E17-4CD8-83B4-E64D71F8A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D8D00E-C319-48A3-9FF5-92C405B3E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2646A8-2D7D-45E2-86DE-7E546DFF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33DA3D-F7C0-423A-8FDD-8CD35AFD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63C9D6-8A67-4A8A-B022-BA5AB115E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9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97B5B-2424-4783-BDE4-0C5384604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312077-FDCB-4A2A-AF98-A3347FA5E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084AB5-2D66-464A-A6B2-443B34B6D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0EDBA9-6A08-4B1F-87EE-32AE9B338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FB0532-AA97-4E48-87DB-BAFF5D88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9754D4-6E88-4895-A290-0FDBC92F4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36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FAD8D-0E7B-465C-AC7F-A07465902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EBB43E-CF11-4E40-8030-415DA8607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E996C3-5B79-46F4-8591-713064489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D5872D-A91B-41E1-A391-C4475A666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393C2C-820E-4FA7-BE93-5548CDDD9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D79C86-B9A9-4CC2-ADC6-83F0C0B1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58C321-510D-4F28-952E-A2C901DD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CE1554-FAE7-41A2-B556-CF3B9054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9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F50C1-7FBE-4B81-A422-AFA005C9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4E6F87-E8B6-4C66-9417-01069743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DB8E-D827-4940-AFDE-F2BD3027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BF3F59-F4B4-45F7-B70B-8D01D628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08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FBBC156-296B-4734-BE6F-1A597BC0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37DDB3-7F09-4CB8-A912-20585E4C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D0E53B-330C-4FE1-8E42-361A5D0E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2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25F0C-DD6A-4383-ACCD-4018C37F4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BCBDD3-35A8-4CF1-B3DD-8A4B961D7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946855-13C9-429C-95ED-B57285E7A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8FED3C-3043-4C91-B9AE-BA843C110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C02005-85FA-45DE-A504-CBB550EB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090441-5EBB-4AFE-8FFC-AF17AD01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45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634E2-7B19-48D4-8DC6-B51EA7221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DAE8B7-E961-4A42-9D44-9DC8CB63F9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8EA486-7165-41B7-85BE-F9123666E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655826-8DCC-4110-8E89-80BDC5BC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6AF059-2E63-4D79-8283-5C6139116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1F7E30-6B45-4396-8B92-02683D31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9289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E8778-1AEB-4EA9-A6D2-DB1943A9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5B5F19-91C9-40BE-88EC-990367BB5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95725-514B-4217-93F1-6BBA12818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9C8CB3-86BB-4704-ACE9-2DDBC8277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30F7C-B7F5-4922-AF21-19FF8DF34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04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6DF0FAC-D2EF-4F48-9C1B-C150E8F17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8" y="-11941"/>
            <a:ext cx="12204768" cy="687787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77E0F69-52EE-4B3B-8938-1D385AC085F3}"/>
              </a:ext>
            </a:extLst>
          </p:cNvPr>
          <p:cNvSpPr/>
          <p:nvPr/>
        </p:nvSpPr>
        <p:spPr>
          <a:xfrm>
            <a:off x="4631352" y="867025"/>
            <a:ext cx="2726280" cy="2400193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6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13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15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50933" y="81612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873945" y="193259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1652" y="1156696"/>
            <a:ext cx="1814496" cy="181449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689440" y="731708"/>
            <a:ext cx="26640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5876110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2228" y="1098368"/>
            <a:ext cx="1877409" cy="187740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614050" y="639236"/>
            <a:ext cx="2808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5868492" y="192158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34154" y="1193878"/>
            <a:ext cx="1686387" cy="16863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61583" y="76359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Овал 25"/>
          <p:cNvSpPr/>
          <p:nvPr/>
        </p:nvSpPr>
        <p:spPr>
          <a:xfrm>
            <a:off x="5852195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09809">
            <a:off x="5034756" y="1173403"/>
            <a:ext cx="1988349" cy="183170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58050" y="77707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вал 28"/>
          <p:cNvSpPr/>
          <p:nvPr/>
        </p:nvSpPr>
        <p:spPr>
          <a:xfrm>
            <a:off x="5844595" y="193640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6999" y="1156055"/>
            <a:ext cx="1673542" cy="173508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46329" y="78412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вал 31"/>
          <p:cNvSpPr/>
          <p:nvPr/>
        </p:nvSpPr>
        <p:spPr>
          <a:xfrm>
            <a:off x="5864442" y="1963256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5697" y="1092290"/>
            <a:ext cx="1697580" cy="16975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39358" y="76359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Овал 34"/>
          <p:cNvSpPr/>
          <p:nvPr/>
        </p:nvSpPr>
        <p:spPr>
          <a:xfrm>
            <a:off x="5868064" y="192460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10095" y="994874"/>
            <a:ext cx="1252703" cy="204126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628591" y="676122"/>
            <a:ext cx="2736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Овал 38"/>
          <p:cNvSpPr/>
          <p:nvPr/>
        </p:nvSpPr>
        <p:spPr>
          <a:xfrm>
            <a:off x="5820680" y="1948509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8095" y="1299758"/>
            <a:ext cx="1419004" cy="141900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10214" y="770023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Овал 41"/>
          <p:cNvSpPr/>
          <p:nvPr/>
        </p:nvSpPr>
        <p:spPr>
          <a:xfrm>
            <a:off x="5820680" y="195811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1230" y="1043642"/>
            <a:ext cx="1865080" cy="18650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440EA69E-77CF-49FE-AC93-9F893B7D51CD}"/>
              </a:ext>
            </a:extLst>
          </p:cNvPr>
          <p:cNvSpPr/>
          <p:nvPr/>
        </p:nvSpPr>
        <p:spPr>
          <a:xfrm>
            <a:off x="1335287" y="5884294"/>
            <a:ext cx="7879993" cy="868588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9" name="Таблица 5">
            <a:extLst>
              <a:ext uri="{FF2B5EF4-FFF2-40B4-BE49-F238E27FC236}">
                <a16:creationId xmlns:a16="http://schemas.microsoft.com/office/drawing/2014/main" id="{645C712B-60BD-4D40-90CF-262EF9398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83772"/>
              </p:ext>
            </p:extLst>
          </p:nvPr>
        </p:nvGraphicFramePr>
        <p:xfrm>
          <a:off x="1486867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6699103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350806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515443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699417"/>
                  </a:ext>
                </a:extLst>
              </a:tr>
            </a:tbl>
          </a:graphicData>
        </a:graphic>
      </p:graphicFrame>
      <p:pic>
        <p:nvPicPr>
          <p:cNvPr id="50" name="Picture 17">
            <a:extLst>
              <a:ext uri="{FF2B5EF4-FFF2-40B4-BE49-F238E27FC236}">
                <a16:creationId xmlns:a16="http://schemas.microsoft.com/office/drawing/2014/main" id="{1561FDF9-ECE1-4456-B4AB-30F19EDD9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1472614" y="5975026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" name="Таблица 5">
            <a:extLst>
              <a:ext uri="{FF2B5EF4-FFF2-40B4-BE49-F238E27FC236}">
                <a16:creationId xmlns:a16="http://schemas.microsoft.com/office/drawing/2014/main" id="{92F90DEF-F3D6-4DD9-B6E2-20332FFCD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125438"/>
              </p:ext>
            </p:extLst>
          </p:nvPr>
        </p:nvGraphicFramePr>
        <p:xfrm>
          <a:off x="4165028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6699103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350806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515443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699417"/>
                  </a:ext>
                </a:extLst>
              </a:tr>
            </a:tbl>
          </a:graphicData>
        </a:graphic>
      </p:graphicFrame>
      <p:graphicFrame>
        <p:nvGraphicFramePr>
          <p:cNvPr id="52" name="Таблица 5">
            <a:extLst>
              <a:ext uri="{FF2B5EF4-FFF2-40B4-BE49-F238E27FC236}">
                <a16:creationId xmlns:a16="http://schemas.microsoft.com/office/drawing/2014/main" id="{9A28F3F6-F71D-4119-A93A-83A01C56B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210477"/>
              </p:ext>
            </p:extLst>
          </p:nvPr>
        </p:nvGraphicFramePr>
        <p:xfrm>
          <a:off x="6850643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6699103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350806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515443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699417"/>
                  </a:ext>
                </a:extLst>
              </a:tr>
            </a:tbl>
          </a:graphicData>
        </a:graphic>
      </p:graphicFrame>
      <p:pic>
        <p:nvPicPr>
          <p:cNvPr id="53" name="Picture 17">
            <a:extLst>
              <a:ext uri="{FF2B5EF4-FFF2-40B4-BE49-F238E27FC236}">
                <a16:creationId xmlns:a16="http://schemas.microsoft.com/office/drawing/2014/main" id="{782E0EF9-5483-47D6-9F67-01D2A26EB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8266824" y="5970542"/>
            <a:ext cx="747687" cy="7476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>
            <a:extLst>
              <a:ext uri="{FF2B5EF4-FFF2-40B4-BE49-F238E27FC236}">
                <a16:creationId xmlns:a16="http://schemas.microsoft.com/office/drawing/2014/main" id="{CE2D5ACE-0193-4BCD-B248-B8174C866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872465" y="5958588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3D69CA5-FD19-427F-A34A-3A40B50A2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44157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2441331E-4282-4666-A803-73479DED1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7507" y="638721"/>
            <a:ext cx="2797644" cy="284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Picture 105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54169" y="1529658"/>
            <a:ext cx="2438400" cy="410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4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33737 0.617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088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5.55112E-17 L -0.33815 0.631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3157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34336 0.627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3138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22096 0.629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45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1575 0.618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3090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-7.40741E-7 L 0.21771 0.6233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15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0.21823 0.62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3125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21679 0.6175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3088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22097 0.6284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41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0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0.05885 0.6150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3074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0595 0.6252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3125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0.05716 0.62847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31412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0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06081 0.61644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7" y="3081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05924 0.61528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3076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05352 0.60764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30370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046 L -0.05677 0.61527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30741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05482 0.63009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31505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5144 0.62917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31458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2000" fill="hold"/>
                                        <p:tgtEl>
                                          <p:spTgt spid="10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2.59259E-6 L -0.34063 0.62014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3099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34193 0.63334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1667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34167 0.6192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3094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2" dur="2000" fill="hold"/>
                                        <p:tgtEl>
                                          <p:spTgt spid="10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22356 0.61273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30625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22643 0.61482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30926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22096 0.62476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227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2000" fill="hold"/>
                                        <p:tgtEl>
                                          <p:spTgt spid="1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"/>
                            </p:stCondLst>
                            <p:childTnLst>
                              <p:par>
                                <p:cTn id="32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33476 0.62084 " pathEditMode="relative" rAng="0" ptsTypes="AA">
                                      <p:cBhvr>
                                        <p:cTn id="3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45" y="31042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0.3375 0.62107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1042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34193 0.61644 " pathEditMode="relative" rAng="0" ptsTypes="AA">
                                      <p:cBhvr>
                                        <p:cTn id="358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0810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0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20" grpId="0" animBg="1"/>
      <p:bldP spid="20" grpId="1" animBg="1"/>
      <p:bldP spid="20" grpId="2" animBg="1"/>
      <p:bldP spid="20" grpId="3" animBg="1"/>
      <p:bldP spid="23" grpId="0" animBg="1"/>
      <p:bldP spid="23" grpId="1" animBg="1"/>
      <p:bldP spid="23" grpId="2" animBg="1"/>
      <p:bldP spid="23" grpId="3" animBg="1"/>
      <p:bldP spid="26" grpId="0" animBg="1"/>
      <p:bldP spid="26" grpId="1" animBg="1"/>
      <p:bldP spid="26" grpId="2" animBg="1"/>
      <p:bldP spid="26" grpId="3" animBg="1"/>
      <p:bldP spid="29" grpId="0" animBg="1"/>
      <p:bldP spid="29" grpId="1" animBg="1"/>
      <p:bldP spid="29" grpId="2" animBg="1"/>
      <p:bldP spid="29" grpId="3" animBg="1"/>
      <p:bldP spid="32" grpId="0" animBg="1"/>
      <p:bldP spid="32" grpId="1" animBg="1"/>
      <p:bldP spid="32" grpId="2" animBg="1"/>
      <p:bldP spid="32" grpId="3" animBg="1"/>
      <p:bldP spid="35" grpId="0" animBg="1"/>
      <p:bldP spid="35" grpId="1" animBg="1"/>
      <p:bldP spid="35" grpId="2" animBg="1"/>
      <p:bldP spid="35" grpId="3" animBg="1"/>
      <p:bldP spid="39" grpId="0" animBg="1"/>
      <p:bldP spid="39" grpId="1" animBg="1"/>
      <p:bldP spid="39" grpId="2" animBg="1"/>
      <p:bldP spid="39" grpId="3" animBg="1"/>
      <p:bldP spid="42" grpId="0" animBg="1"/>
      <p:bldP spid="42" grpId="1" animBg="1"/>
      <p:bldP spid="42" grpId="2" animBg="1"/>
      <p:bldP spid="42" grpId="3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2024-08-23T09:51:52Z</dcterms:created>
  <dcterms:modified xsi:type="dcterms:W3CDTF">2024-11-05T17:19:23Z</dcterms:modified>
</cp:coreProperties>
</file>