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microsoft.com/office/2007/relationships/hdphoto" Target="../media/hdphoto5.wdp"/><Relationship Id="rId27" Type="http://schemas.openxmlformats.org/officeDocument/2006/relationships/image" Target="../media/image20.png"/><Relationship Id="rId28" Type="http://schemas.microsoft.com/office/2007/relationships/hdphoto" Target="../media/hdphoto6.wdp"/><Relationship Id="rId29" Type="http://schemas.openxmlformats.org/officeDocument/2006/relationships/image" Target="../media/image21.png"/><Relationship Id="rId30" Type="http://schemas.microsoft.com/office/2007/relationships/hdphoto" Target="../media/hdphoto7.wdp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544429" y="4136559"/>
            <a:ext cx="2571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