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5" y="2033905"/>
            <a:ext cx="3324225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Marvin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2024-04-17T19:50:00Z</dcterms:created>
  <dcterms:modified xsi:type="dcterms:W3CDTF">2024-11-02T10:39:05Z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