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7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slideLayout" Target="../slideLayouts/slideLayout7.xml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80" y="0"/>
            <a:ext cx="12192000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774" y="0"/>
            <a:ext cx="1108046" cy="1030288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10261219" y="4790756"/>
            <a:ext cx="1493179" cy="1547181"/>
            <a:chOff x="7661682" y="3641725"/>
            <a:chExt cx="1493179" cy="1547181"/>
          </a:xfrm>
        </p:grpSpPr>
        <p:sp>
          <p:nvSpPr>
            <p:cNvPr id="25" name="Овал 24"/>
            <p:cNvSpPr/>
            <p:nvPr/>
          </p:nvSpPr>
          <p:spPr>
            <a:xfrm>
              <a:off x="7661682" y="3641725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5134" y="3782079"/>
              <a:ext cx="1346629" cy="1346629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9622399" y="2777521"/>
            <a:ext cx="1493179" cy="1547181"/>
            <a:chOff x="8539378" y="2469068"/>
            <a:chExt cx="1493179" cy="1547181"/>
          </a:xfrm>
        </p:grpSpPr>
        <p:sp>
          <p:nvSpPr>
            <p:cNvPr id="4" name="Овал 3"/>
            <p:cNvSpPr/>
            <p:nvPr/>
          </p:nvSpPr>
          <p:spPr>
            <a:xfrm>
              <a:off x="8539378" y="2469068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4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675031" y="2778955"/>
              <a:ext cx="1221461" cy="998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Группа 21"/>
          <p:cNvGrpSpPr/>
          <p:nvPr/>
        </p:nvGrpSpPr>
        <p:grpSpPr>
          <a:xfrm>
            <a:off x="8092154" y="1047272"/>
            <a:ext cx="1493179" cy="1547181"/>
            <a:chOff x="7221979" y="1445876"/>
            <a:chExt cx="1493179" cy="1547181"/>
          </a:xfrm>
        </p:grpSpPr>
        <p:sp>
          <p:nvSpPr>
            <p:cNvPr id="16" name="Овал 15"/>
            <p:cNvSpPr/>
            <p:nvPr/>
          </p:nvSpPr>
          <p:spPr>
            <a:xfrm>
              <a:off x="7221979" y="1445876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1551" y="1614433"/>
              <a:ext cx="1378624" cy="1378624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5506835" y="515144"/>
            <a:ext cx="1493179" cy="1547181"/>
            <a:chOff x="6779284" y="800732"/>
            <a:chExt cx="1493179" cy="1547181"/>
          </a:xfrm>
        </p:grpSpPr>
        <p:sp>
          <p:nvSpPr>
            <p:cNvPr id="17" name="Овал 16"/>
            <p:cNvSpPr/>
            <p:nvPr/>
          </p:nvSpPr>
          <p:spPr>
            <a:xfrm>
              <a:off x="6779284" y="800732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8" name="Picture 4"/>
            <p:cNvPicPr>
              <a:picLocks noChangeAspect="1" noChangeArrowheads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96364" y="849664"/>
              <a:ext cx="1399899" cy="1399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2773130" y="1047272"/>
            <a:ext cx="1513838" cy="1584699"/>
            <a:chOff x="4643977" y="745701"/>
            <a:chExt cx="1513838" cy="1584699"/>
          </a:xfrm>
        </p:grpSpPr>
        <p:sp>
          <p:nvSpPr>
            <p:cNvPr id="18" name="Овал 17"/>
            <p:cNvSpPr/>
            <p:nvPr/>
          </p:nvSpPr>
          <p:spPr>
            <a:xfrm>
              <a:off x="4647102" y="745701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3977" y="826709"/>
              <a:ext cx="1513838" cy="1503691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1529824" y="2777521"/>
            <a:ext cx="1493179" cy="1547181"/>
            <a:chOff x="2286253" y="746882"/>
            <a:chExt cx="1493179" cy="1547181"/>
          </a:xfrm>
        </p:grpSpPr>
        <p:sp>
          <p:nvSpPr>
            <p:cNvPr id="19" name="Овал 18"/>
            <p:cNvSpPr/>
            <p:nvPr/>
          </p:nvSpPr>
          <p:spPr>
            <a:xfrm>
              <a:off x="2286253" y="746882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9457" y="899694"/>
              <a:ext cx="1194546" cy="1194546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879093" y="4633212"/>
            <a:ext cx="1704725" cy="1704725"/>
            <a:chOff x="1161254" y="1372307"/>
            <a:chExt cx="1704725" cy="1704725"/>
          </a:xfrm>
        </p:grpSpPr>
        <p:sp>
          <p:nvSpPr>
            <p:cNvPr id="20" name="Овал 19"/>
            <p:cNvSpPr/>
            <p:nvPr/>
          </p:nvSpPr>
          <p:spPr>
            <a:xfrm>
              <a:off x="1282874" y="1419833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254" y="1372307"/>
              <a:ext cx="1704725" cy="1704725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504" y="-1020712"/>
            <a:ext cx="6490304" cy="6490304"/>
          </a:xfrm>
          <a:prstGeom prst="rect">
            <a:avLst/>
          </a:prstGeom>
        </p:spPr>
      </p:pic>
      <p:pic>
        <p:nvPicPr>
          <p:cNvPr id="1029" name="Picture 1028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58414" y="3373312"/>
            <a:ext cx="3295650" cy="3305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8</cp:revision>
  <dcterms:created xsi:type="dcterms:W3CDTF">2024-04-23T06:02:00Z</dcterms:created>
  <dcterms:modified xsi:type="dcterms:W3CDTF">2024-07-10T11:56:44Z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A591D055ABFD49C88F3D5EF220CF7605_12</vt:lpwstr>
  </property>
  <property fmtid="{D5CDD505-2E9C-101B-9397-08002B2CF9AE}" pid="3" name="KSOProductBuildVer">
    <vt:lpwstr>1033-12.2.0.17119</vt:lpwstr>
  </property>
</Properties>
</file>