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microsoft.com/office/2007/relationships/hdphoto" Target="../media/hdphoto5.wdp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5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26" name="volshebnoe-poyavlenie-dobrogo-djinn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7017" y="3029014"/>
            <a:ext cx="487363" cy="4873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05" y="-2042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50405" y="2927985"/>
            <a:ext cx="4000500" cy="3838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Широкоэкранный</PresentationFormat>
  <Paragraphs>7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2024-11-13T10:22:58Z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