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26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tags" Target="../tags/tag2.xml"/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slide" Target="slide1.xml"/><Relationship Id="rId18" Type="http://schemas.openxmlformats.org/officeDocument/2006/relationships/image" Target="../media/image14.png"/><Relationship Id="rId1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5626"/>
            <a:ext cx="12192000" cy="6863626"/>
          </a:xfrm>
          <a:prstGeom prst="rect">
            <a:avLst/>
          </a:prstGeom>
        </p:spPr>
      </p:pic>
      <p:sp>
        <p:nvSpPr>
          <p:cNvPr id="41" name="Прямокутник: округлені кути 40"/>
          <p:cNvSpPr/>
          <p:nvPr/>
        </p:nvSpPr>
        <p:spPr>
          <a:xfrm>
            <a:off x="9487770" y="467781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3" name="Прямокутник: округлені кути 32"/>
          <p:cNvSpPr/>
          <p:nvPr/>
        </p:nvSpPr>
        <p:spPr>
          <a:xfrm>
            <a:off x="7266329" y="465648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Прямокутник: округлені кути 23"/>
          <p:cNvSpPr/>
          <p:nvPr/>
        </p:nvSpPr>
        <p:spPr>
          <a:xfrm>
            <a:off x="5100860" y="4656485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Прямокутник: округлені кути 14"/>
          <p:cNvSpPr/>
          <p:nvPr/>
        </p:nvSpPr>
        <p:spPr>
          <a:xfrm>
            <a:off x="9487770" y="2551054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Прямокутник: округлені кути 10"/>
          <p:cNvSpPr/>
          <p:nvPr/>
        </p:nvSpPr>
        <p:spPr>
          <a:xfrm>
            <a:off x="7249146" y="251031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кутник: округлені кути 7"/>
          <p:cNvSpPr/>
          <p:nvPr/>
        </p:nvSpPr>
        <p:spPr>
          <a:xfrm>
            <a:off x="5088986" y="251031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кутник: округлені кути 4"/>
          <p:cNvSpPr/>
          <p:nvPr/>
        </p:nvSpPr>
        <p:spPr>
          <a:xfrm>
            <a:off x="231083" y="169071"/>
            <a:ext cx="3754379" cy="236103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" name="Прямокутник: округлені кути 2"/>
          <p:cNvSpPr/>
          <p:nvPr/>
        </p:nvSpPr>
        <p:spPr>
          <a:xfrm>
            <a:off x="5088986" y="33429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6" t="6184" r="16474"/>
          <a:stretch>
            <a:fillRect/>
          </a:stretch>
        </p:blipFill>
        <p:spPr>
          <a:xfrm>
            <a:off x="5388569" y="474782"/>
            <a:ext cx="1125490" cy="152454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845" y="2662253"/>
            <a:ext cx="1535324" cy="153532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18"/>
          <a:stretch>
            <a:fillRect/>
          </a:stretch>
        </p:blipFill>
        <p:spPr>
          <a:xfrm>
            <a:off x="7266329" y="2693660"/>
            <a:ext cx="1693646" cy="159341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367" y="2620106"/>
            <a:ext cx="1297487" cy="161778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741" y="5331021"/>
            <a:ext cx="1594821" cy="716289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87722" y="4822910"/>
            <a:ext cx="1226337" cy="1226337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34805" y="5006396"/>
            <a:ext cx="1244638" cy="120626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721026" y="1106802"/>
            <a:ext cx="56137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9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59178" y="42290"/>
            <a:ext cx="125386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9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</a:t>
            </a: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68456">
            <a:off x="1568989" y="1465728"/>
            <a:ext cx="992072" cy="99207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2702459" y="1465727"/>
            <a:ext cx="992072" cy="992072"/>
          </a:xfrm>
          <a:prstGeom prst="rect">
            <a:avLst/>
          </a:prstGeom>
        </p:spPr>
      </p:pic>
      <p:sp>
        <p:nvSpPr>
          <p:cNvPr id="6" name="Прямокутник: округлені кути 5"/>
          <p:cNvSpPr/>
          <p:nvPr/>
        </p:nvSpPr>
        <p:spPr>
          <a:xfrm>
            <a:off x="7249146" y="33429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кутник: округлені кути 6"/>
          <p:cNvSpPr/>
          <p:nvPr/>
        </p:nvSpPr>
        <p:spPr>
          <a:xfrm>
            <a:off x="9428047" y="32865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8" t="5834" r="4920" b="4281"/>
          <a:stretch>
            <a:fillRect/>
          </a:stretch>
        </p:blipFill>
        <p:spPr>
          <a:xfrm>
            <a:off x="9565077" y="514515"/>
            <a:ext cx="1513188" cy="1574759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3" t="6233" r="3803" b="8455"/>
          <a:stretch>
            <a:fillRect/>
          </a:stretch>
        </p:blipFill>
        <p:spPr>
          <a:xfrm>
            <a:off x="7445622" y="740523"/>
            <a:ext cx="1335058" cy="993058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7" t="3061" r="8885" b="9917"/>
          <a:stretch>
            <a:fillRect/>
          </a:stretch>
        </p:blipFill>
        <p:spPr>
          <a:xfrm>
            <a:off x="5375766" y="1559729"/>
            <a:ext cx="3611173" cy="340525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673">
            <a:off x="2675586" y="321363"/>
            <a:ext cx="992072" cy="99207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12426" flipH="1">
            <a:off x="1560372" y="317807"/>
            <a:ext cx="992072" cy="992072"/>
          </a:xfrm>
          <a:prstGeom prst="rect">
            <a:avLst/>
          </a:prstGeom>
        </p:spPr>
      </p:pic>
      <p:sp>
        <p:nvSpPr>
          <p:cNvPr id="14" name="Text Box 13"/>
          <p:cNvSpPr txBox="1"/>
          <p:nvPr/>
        </p:nvSpPr>
        <p:spPr>
          <a:xfrm>
            <a:off x="11670665" y="415607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47" name="Picture 46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72440" y="2693670"/>
            <a:ext cx="3962399" cy="4057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DDF4620-D92C-44D4-A1D1-4B170E06D7A6}"/>
</file>

<file path=customXml/itemProps2.xml><?xml version="1.0" encoding="utf-8"?>
<ds:datastoreItem xmlns:ds="http://schemas.openxmlformats.org/officeDocument/2006/customXml" ds:itemID="{E55E62A7-1B7D-498B-B7AD-4C43073BEA9F}"/>
</file>

<file path=customXml/itemProps3.xml><?xml version="1.0" encoding="utf-8"?>
<ds:datastoreItem xmlns:ds="http://schemas.openxmlformats.org/officeDocument/2006/customXml" ds:itemID="{1526C0A1-1233-4B40-91CD-60318FE464FC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</Words>
  <Application>Microsoft Office PowerPoint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17</cp:revision>
  <dcterms:created xsi:type="dcterms:W3CDTF">2024-04-15T16:33:00Z</dcterms:created>
  <dcterms:modified xsi:type="dcterms:W3CDTF">2024-11-04T10:21:32Z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F52EDEBE53E241F1A216731B1F58835F_12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