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46457-8871-4754-85EB-AFE45E5625D4}" type="datetimeFigureOut">
              <a:rPr lang="uk-UA" smtClean="0"/>
              <a:t>28.11.2024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C6717-ACBF-4E97-AB34-54A1F9E30366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2839623" y="126219"/>
            <a:ext cx="3739226" cy="650072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Прямокутник: округлені кути 17"/>
          <p:cNvSpPr/>
          <p:nvPr/>
        </p:nvSpPr>
        <p:spPr>
          <a:xfrm>
            <a:off x="508725" y="126219"/>
            <a:ext cx="2097881" cy="65915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338720"/>
            <a:ext cx="1056577" cy="105657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9573" r="9652" b="8981"/>
          <a:stretch>
            <a:fillRect/>
          </a:stretch>
        </p:blipFill>
        <p:spPr>
          <a:xfrm>
            <a:off x="881623" y="1478522"/>
            <a:ext cx="1317592" cy="1286807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79" y="1525702"/>
            <a:ext cx="1056577" cy="1056577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1475012"/>
            <a:ext cx="1056577" cy="1056577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3" r="2253"/>
          <a:stretch>
            <a:fillRect/>
          </a:stretch>
        </p:blipFill>
        <p:spPr>
          <a:xfrm>
            <a:off x="1035726" y="2811792"/>
            <a:ext cx="1163489" cy="122167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2737498"/>
            <a:ext cx="1056577" cy="1056577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2724796"/>
            <a:ext cx="1056577" cy="1056577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0907" y="4038405"/>
            <a:ext cx="1056577" cy="1056577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234" y="4011210"/>
            <a:ext cx="1056577" cy="1056577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54" t="-2991" r="-18682" b="-6515"/>
          <a:stretch>
            <a:fillRect/>
          </a:stretch>
        </p:blipFill>
        <p:spPr>
          <a:xfrm>
            <a:off x="914411" y="4011210"/>
            <a:ext cx="1605223" cy="132596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8" t="4259" r="1985" b="4475"/>
          <a:stretch>
            <a:fillRect/>
          </a:stretch>
        </p:blipFill>
        <p:spPr>
          <a:xfrm>
            <a:off x="1039228" y="5369389"/>
            <a:ext cx="1156483" cy="116720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188" y="5294840"/>
            <a:ext cx="1056577" cy="10565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065" y="5280855"/>
            <a:ext cx="1056577" cy="105657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924" y="311901"/>
            <a:ext cx="1056577" cy="105657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961" r="9559" b="12226"/>
          <a:stretch>
            <a:fillRect/>
          </a:stretch>
        </p:blipFill>
        <p:spPr>
          <a:xfrm>
            <a:off x="2785799" y="1566751"/>
            <a:ext cx="3528178" cy="3437864"/>
          </a:xfrm>
          <a:prstGeom prst="rect">
            <a:avLst/>
          </a:prstGeom>
        </p:spPr>
      </p:pic>
      <p:pic>
        <p:nvPicPr>
          <p:cNvPr id="10" name="Рисунок 9" descr="Изображение выглядит как зарисовка, рисунок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4A092BA-F16D-E82A-5461-514DF96B044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42" y="64794"/>
            <a:ext cx="1475153" cy="1475153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347585" y="2644775"/>
            <a:ext cx="3590925" cy="2495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2024-04-13T20:46:00Z</dcterms:created>
  <dcterms:modified xsi:type="dcterms:W3CDTF">2024-11-28T15:32:21Z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8C9E9746FF7C450390BA5BC8E7503481_12</vt:lpwstr>
  </property>
  <property fmtid="{D5CDD505-2E9C-101B-9397-08002B2CF9AE}" pid="3" name="KSOProductBuildVer">
    <vt:lpwstr>1033-12.2.0.17119</vt:lpwstr>
  </property>
</Properties>
</file>