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9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9E573-5C31-4475-8F23-BB6B5D0D65D3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FEBAD-05F2-4621-A57C-3011B954798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 descr="Изображение выглядит как картина, Детское искусство, искусство, творческий подход&#10;&#10;Автоматически созданное описание">
            <a:extLst>
              <a:ext uri="{FF2B5EF4-FFF2-40B4-BE49-F238E27FC236}">
                <a16:creationId xmlns:a16="http://schemas.microsoft.com/office/drawing/2014/main" id="{054C50CE-7FDD-5874-AD24-F08CA20B08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010" y="1395985"/>
            <a:ext cx="1729327" cy="1729327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сова, мультфильм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35250D8-192E-62C2-7204-214BF2E96A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760" y="3125312"/>
            <a:ext cx="2182858" cy="2182858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11B7A6D1-D417-4C4B-5292-FE9DB4941458}"/>
              </a:ext>
            </a:extLst>
          </p:cNvPr>
          <p:cNvGrpSpPr/>
          <p:nvPr/>
        </p:nvGrpSpPr>
        <p:grpSpPr>
          <a:xfrm>
            <a:off x="378711" y="2627735"/>
            <a:ext cx="2537212" cy="2537212"/>
            <a:chOff x="2578173" y="3037782"/>
            <a:chExt cx="2537212" cy="2537212"/>
          </a:xfrm>
        </p:grpSpPr>
        <p:pic>
          <p:nvPicPr>
            <p:cNvPr id="18" name="Рисунок 17" descr="Изображение выглядит как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65E54AE2-C203-98AF-2F8F-5FFEB5861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8173" y="3037782"/>
              <a:ext cx="2537212" cy="2537212"/>
            </a:xfrm>
            <a:prstGeom prst="rect">
              <a:avLst/>
            </a:prstGeom>
          </p:spPr>
        </p:pic>
        <p:pic>
          <p:nvPicPr>
            <p:cNvPr id="19" name="Рисунок 18" descr="Изображение выглядит как фрукт, ананас, Ананас, Натуральные продукты&#10;&#10;Автоматически созданное описание">
              <a:extLst>
                <a:ext uri="{FF2B5EF4-FFF2-40B4-BE49-F238E27FC236}">
                  <a16:creationId xmlns:a16="http://schemas.microsoft.com/office/drawing/2014/main" id="{568139D5-77FA-5A25-2F9C-EC2FD8990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00219">
              <a:off x="3692986" y="4182563"/>
              <a:ext cx="615866" cy="621637"/>
            </a:xfrm>
            <a:prstGeom prst="rect">
              <a:avLst/>
            </a:prstGeom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671" y="3125312"/>
            <a:ext cx="5202936" cy="52029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648" y="-303688"/>
            <a:ext cx="6784653" cy="6858000"/>
          </a:xfrm>
          <a:prstGeom prst="rect">
            <a:avLst/>
          </a:prstGeom>
        </p:spPr>
      </p:pic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82330" y="2238375"/>
            <a:ext cx="3609975" cy="3705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-0.32969 -0.139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84" y="-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969 -0.13981 L -0.11537 -0.3696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16" y="-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537 -0.36967 L 0.11706 -0.103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08C02D3-A51F-41C1-B876-84B68566B57E}"/>
</file>

<file path=customXml/itemProps2.xml><?xml version="1.0" encoding="utf-8"?>
<ds:datastoreItem xmlns:ds="http://schemas.openxmlformats.org/officeDocument/2006/customXml" ds:itemID="{A095E730-C968-460C-BBB2-262114A8B41D}"/>
</file>

<file path=customXml/itemProps3.xml><?xml version="1.0" encoding="utf-8"?>
<ds:datastoreItem xmlns:ds="http://schemas.openxmlformats.org/officeDocument/2006/customXml" ds:itemID="{1AC202C7-FB42-4FE8-888D-44F0227D14A4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Пользователь Windows</dc:creator>
  <cp:lastModifiedBy>Администратор</cp:lastModifiedBy>
  <cp:revision>8</cp:revision>
  <dcterms:created xsi:type="dcterms:W3CDTF">2024-04-19T10:25:00Z</dcterms:created>
  <dcterms:modified xsi:type="dcterms:W3CDTF">2024-12-24T21:29:09Z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6B676DD0CD4B4E9693EE10EC1D05A6D7_12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